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89" r:id="rId3"/>
    <p:sldId id="290" r:id="rId4"/>
    <p:sldId id="291" r:id="rId5"/>
    <p:sldId id="292" r:id="rId6"/>
    <p:sldId id="275" r:id="rId7"/>
    <p:sldId id="285" r:id="rId8"/>
    <p:sldId id="279" r:id="rId9"/>
    <p:sldId id="277" r:id="rId10"/>
    <p:sldId id="278" r:id="rId11"/>
    <p:sldId id="280" r:id="rId12"/>
    <p:sldId id="351" r:id="rId13"/>
    <p:sldId id="284" r:id="rId14"/>
    <p:sldId id="287" r:id="rId15"/>
    <p:sldId id="283" r:id="rId16"/>
  </p:sldIdLst>
  <p:sldSz cx="12192000" cy="6858000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6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C5E9"/>
    <a:srgbClr val="FE5E5E"/>
    <a:srgbClr val="F38A4F"/>
    <a:srgbClr val="F00505"/>
    <a:srgbClr val="F50303"/>
    <a:srgbClr val="F3CB51"/>
    <a:srgbClr val="976CC8"/>
    <a:srgbClr val="5B7ED8"/>
    <a:srgbClr val="5A7ED9"/>
    <a:srgbClr val="BCA2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931" autoAdjust="0"/>
    <p:restoredTop sz="94639" autoAdjust="0"/>
  </p:normalViewPr>
  <p:slideViewPr>
    <p:cSldViewPr snapToGrid="0">
      <p:cViewPr varScale="1">
        <p:scale>
          <a:sx n="100" d="100"/>
          <a:sy n="100" d="100"/>
        </p:scale>
        <p:origin x="582" y="78"/>
      </p:cViewPr>
      <p:guideLst>
        <p:guide orient="horz" pos="426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2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E4124-5EC3-4020-8675-E43E0B7CD419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7335C-3BA5-4DC1-AE2E-DC63F5F11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4136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E4124-5EC3-4020-8675-E43E0B7CD419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7335C-3BA5-4DC1-AE2E-DC63F5F11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52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E4124-5EC3-4020-8675-E43E0B7CD419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7335C-3BA5-4DC1-AE2E-DC63F5F11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1001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E4124-5EC3-4020-8675-E43E0B7CD419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7335C-3BA5-4DC1-AE2E-DC63F5F11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6567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E4124-5EC3-4020-8675-E43E0B7CD419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7335C-3BA5-4DC1-AE2E-DC63F5F11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2841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E4124-5EC3-4020-8675-E43E0B7CD419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7335C-3BA5-4DC1-AE2E-DC63F5F11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139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E4124-5EC3-4020-8675-E43E0B7CD419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7335C-3BA5-4DC1-AE2E-DC63F5F11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9523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E4124-5EC3-4020-8675-E43E0B7CD419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7335C-3BA5-4DC1-AE2E-DC63F5F11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8137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E4124-5EC3-4020-8675-E43E0B7CD419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7335C-3BA5-4DC1-AE2E-DC63F5F11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018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E4124-5EC3-4020-8675-E43E0B7CD419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7335C-3BA5-4DC1-AE2E-DC63F5F11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848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E4124-5EC3-4020-8675-E43E0B7CD419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7335C-3BA5-4DC1-AE2E-DC63F5F11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1318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E4124-5EC3-4020-8675-E43E0B7CD419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7335C-3BA5-4DC1-AE2E-DC63F5F117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258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3009900"/>
            <a:ext cx="12192000" cy="4667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ACDC </a:t>
            </a:r>
            <a:r>
              <a:rPr lang="ko-KR" altLang="en-US" sz="2000" b="1" dirty="0">
                <a:solidFill>
                  <a:schemeClr val="tx1"/>
                </a:solidFill>
              </a:rPr>
              <a:t>전시 연동 시나리오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0" y="3476625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4572000" y="3453765"/>
            <a:ext cx="3028950" cy="4572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6954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01EAF58D-5471-4A36-AFD3-A2E9F9EBF744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869452B8-EBF1-44BF-B905-E7DB51A99537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1516225-8DDA-4F20-AA1B-519854A53415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92240CE-2353-408E-A892-45A2F29D2D03}"/>
              </a:ext>
            </a:extLst>
          </p:cNvPr>
          <p:cNvSpPr txBox="1"/>
          <p:nvPr/>
        </p:nvSpPr>
        <p:spPr>
          <a:xfrm>
            <a:off x="582801" y="19776"/>
            <a:ext cx="2605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자동주행</a:t>
            </a:r>
            <a:r>
              <a:rPr lang="en-US" altLang="ko-KR" dirty="0"/>
              <a:t> _ </a:t>
            </a:r>
            <a:r>
              <a:rPr lang="ko-KR" altLang="en-US" dirty="0"/>
              <a:t>사운드 체험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E0025D-ECA5-47E4-8195-45EC8B313853}"/>
              </a:ext>
            </a:extLst>
          </p:cNvPr>
          <p:cNvSpPr txBox="1"/>
          <p:nvPr/>
        </p:nvSpPr>
        <p:spPr>
          <a:xfrm>
            <a:off x="165370" y="19776"/>
            <a:ext cx="362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5.</a:t>
            </a:r>
            <a:endParaRPr lang="ko-KR" altLang="en-US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D81DAB5F-016A-4E35-ABA0-DDC17BDC0000}"/>
              </a:ext>
            </a:extLst>
          </p:cNvPr>
          <p:cNvCxnSpPr/>
          <p:nvPr/>
        </p:nvCxnSpPr>
        <p:spPr>
          <a:xfrm>
            <a:off x="7885216" y="688769"/>
            <a:ext cx="0" cy="5890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2" name="표 41">
            <a:extLst>
              <a:ext uri="{FF2B5EF4-FFF2-40B4-BE49-F238E27FC236}">
                <a16:creationId xmlns:a16="http://schemas.microsoft.com/office/drawing/2014/main" id="{53E553D0-7D54-45A4-BF44-4B75ABC858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2124432"/>
              </p:ext>
            </p:extLst>
          </p:nvPr>
        </p:nvGraphicFramePr>
        <p:xfrm>
          <a:off x="7953376" y="5185613"/>
          <a:ext cx="4162420" cy="15950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2924">
                  <a:extLst>
                    <a:ext uri="{9D8B030D-6E8A-4147-A177-3AD203B41FA5}">
                      <a16:colId xmlns:a16="http://schemas.microsoft.com/office/drawing/2014/main" val="1374226673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2304941812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135428626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3240280769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4293909337"/>
                    </a:ext>
                  </a:extLst>
                </a:gridCol>
              </a:tblGrid>
              <a:tr h="2234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/>
                        <a:t>외장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/>
                        <a:t>Turntable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/>
                        <a:t>Stage LED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/>
                        <a:t>Stage Light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baseline="0" dirty="0"/>
                        <a:t>LED Wall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3848683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대기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lang="ko-KR" altLang="en-US" sz="800" b="0" kern="1200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목적지</a:t>
                      </a:r>
                      <a:r>
                        <a:rPr lang="en-US" altLang="ko-KR" sz="800" b="0" kern="1200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’</a:t>
                      </a:r>
                      <a:r>
                        <a:rPr lang="ko-KR" altLang="en-US" sz="800" b="0" kern="1200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컬러</a:t>
                      </a:r>
                      <a:r>
                        <a:rPr lang="en-US" altLang="ko-KR" sz="800" b="0" kern="1200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사운드 모드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모션</a:t>
                      </a: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lang="ko-KR" altLang="en-US" sz="800" b="0" kern="1200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목적지</a:t>
                      </a:r>
                      <a:r>
                        <a:rPr lang="en-US" altLang="ko-KR" sz="800" b="0" kern="1200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’</a:t>
                      </a:r>
                      <a:r>
                        <a:rPr lang="ko-KR" altLang="en-US" sz="800" b="0" kern="1200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컬러</a:t>
                      </a:r>
                      <a:r>
                        <a:rPr lang="en-US" altLang="ko-KR" sz="800" b="0" kern="1200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사운드 모드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’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모션</a:t>
                      </a: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내부 중계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4657772"/>
                  </a:ext>
                </a:extLst>
              </a:tr>
              <a:tr h="232865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ACDC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ko-KR" altLang="en-US" sz="800" b="0" dirty="0" err="1">
                          <a:solidFill>
                            <a:schemeClr val="bg1"/>
                          </a:solidFill>
                        </a:rPr>
                        <a:t>컨셉카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전면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후면 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LED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측면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내부 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LED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헤드램프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베터리 </a:t>
                      </a:r>
                      <a:endParaRPr lang="en-US" altLang="ko-KR" sz="800" b="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 err="1">
                          <a:solidFill>
                            <a:schemeClr val="bg1"/>
                          </a:solidFill>
                        </a:rPr>
                        <a:t>인디케이터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272656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Turquoise Blue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컬러</a:t>
                      </a:r>
                      <a:endParaRPr lang="en-US" altLang="ko-KR" sz="80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00000"/>
                        </a:lnSpc>
                      </a:pPr>
                      <a:r>
                        <a:rPr lang="en-US" altLang="ko-KR" sz="8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lang="ko-KR" altLang="en-US" sz="8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목적지</a:t>
                      </a:r>
                      <a:r>
                        <a:rPr lang="en-US" altLang="ko-KR" sz="8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’</a:t>
                      </a:r>
                      <a:r>
                        <a:rPr lang="ko-KR" altLang="en-US" sz="8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컬러</a:t>
                      </a:r>
                      <a:r>
                        <a:rPr lang="en-US" altLang="ko-KR" sz="800" b="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800" b="1" kern="100" dirty="0" err="1">
                          <a:solidFill>
                            <a:schemeClr val="tx1"/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이퀄라이저</a:t>
                      </a:r>
                      <a:r>
                        <a:rPr lang="ko-KR" altLang="en-US" sz="800" b="1" kern="100" dirty="0">
                          <a:solidFill>
                            <a:schemeClr val="tx1"/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 </a:t>
                      </a:r>
                      <a:br>
                        <a:rPr lang="en-US" altLang="ko-KR" sz="800" b="1" kern="100" dirty="0">
                          <a:solidFill>
                            <a:schemeClr val="tx1"/>
                          </a:solidFill>
                          <a:latin typeface="+mn-ea"/>
                          <a:cs typeface="Times New Roman" panose="02020603050405020304" pitchFamily="18" charset="0"/>
                        </a:rPr>
                      </a:br>
                      <a:r>
                        <a:rPr lang="ko-KR" altLang="en-US" sz="800" b="1" kern="100" dirty="0">
                          <a:solidFill>
                            <a:schemeClr val="tx1"/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모드</a:t>
                      </a:r>
                      <a:r>
                        <a:rPr lang="en-US" altLang="ko-KR" sz="800" b="1" kern="100" dirty="0">
                          <a:solidFill>
                            <a:schemeClr val="tx1"/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800" b="1" kern="100" dirty="0">
                          <a:solidFill>
                            <a:schemeClr val="tx1"/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내부</a:t>
                      </a:r>
                      <a:r>
                        <a:rPr lang="en-US" altLang="ko-KR" sz="800" b="1" kern="100" dirty="0">
                          <a:solidFill>
                            <a:schemeClr val="tx1"/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ko-KR" altLang="en-US" sz="800" b="1" kern="100" dirty="0">
                          <a:solidFill>
                            <a:schemeClr val="tx1"/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 및 모션</a:t>
                      </a:r>
                      <a:r>
                        <a:rPr lang="en-US" altLang="ko-KR" sz="800" b="1" kern="100" dirty="0">
                          <a:solidFill>
                            <a:schemeClr val="tx1"/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800" b="1" kern="100" dirty="0">
                          <a:solidFill>
                            <a:schemeClr val="tx1"/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측면</a:t>
                      </a:r>
                      <a:r>
                        <a:rPr lang="en-US" altLang="ko-KR" sz="800" b="1" kern="100" dirty="0">
                          <a:solidFill>
                            <a:schemeClr val="tx1"/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on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7266684"/>
                  </a:ext>
                </a:extLst>
              </a:tr>
            </a:tbl>
          </a:graphicData>
        </a:graphic>
      </p:graphicFrame>
      <p:sp>
        <p:nvSpPr>
          <p:cNvPr id="44" name="막힌 원호 43">
            <a:extLst>
              <a:ext uri="{FF2B5EF4-FFF2-40B4-BE49-F238E27FC236}">
                <a16:creationId xmlns:a16="http://schemas.microsoft.com/office/drawing/2014/main" id="{4C38CC8E-AB85-436E-AB03-834D952DE696}"/>
              </a:ext>
            </a:extLst>
          </p:cNvPr>
          <p:cNvSpPr/>
          <p:nvPr/>
        </p:nvSpPr>
        <p:spPr>
          <a:xfrm>
            <a:off x="943416" y="819387"/>
            <a:ext cx="5675949" cy="5675949"/>
          </a:xfrm>
          <a:prstGeom prst="blockArc">
            <a:avLst>
              <a:gd name="adj1" fmla="val 10800000"/>
              <a:gd name="adj2" fmla="val 1"/>
              <a:gd name="adj3" fmla="val 11434"/>
            </a:avLst>
          </a:prstGeom>
          <a:pattFill prst="lgGrid">
            <a:fgClr>
              <a:schemeClr val="bg1">
                <a:lumMod val="50000"/>
              </a:schemeClr>
            </a:fgClr>
            <a:bgClr>
              <a:schemeClr val="bg1"/>
            </a:bgClr>
          </a:pattFill>
          <a:ln w="63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br>
              <a:rPr lang="en-US" altLang="ko-KR" sz="1400" dirty="0">
                <a:solidFill>
                  <a:schemeClr val="tx1"/>
                </a:solidFill>
              </a:rPr>
            </a:b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DB6E472B-0955-48B2-8500-E9EC6EEB93BE}"/>
              </a:ext>
            </a:extLst>
          </p:cNvPr>
          <p:cNvSpPr/>
          <p:nvPr/>
        </p:nvSpPr>
        <p:spPr>
          <a:xfrm>
            <a:off x="2744628" y="3294961"/>
            <a:ext cx="2073532" cy="2073532"/>
          </a:xfrm>
          <a:prstGeom prst="ellipse">
            <a:avLst/>
          </a:prstGeom>
          <a:solidFill>
            <a:schemeClr val="tx2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6" name="원형: 비어 있음 45">
            <a:extLst>
              <a:ext uri="{FF2B5EF4-FFF2-40B4-BE49-F238E27FC236}">
                <a16:creationId xmlns:a16="http://schemas.microsoft.com/office/drawing/2014/main" id="{150F64FD-6BCF-435F-B872-45AA44CC3F72}"/>
              </a:ext>
            </a:extLst>
          </p:cNvPr>
          <p:cNvSpPr/>
          <p:nvPr/>
        </p:nvSpPr>
        <p:spPr>
          <a:xfrm>
            <a:off x="2080512" y="2630847"/>
            <a:ext cx="3401757" cy="3401757"/>
          </a:xfrm>
          <a:prstGeom prst="donut">
            <a:avLst>
              <a:gd name="adj" fmla="val 2180"/>
            </a:avLst>
          </a:prstGeom>
          <a:gradFill>
            <a:gsLst>
              <a:gs pos="100000">
                <a:srgbClr val="5A7ED9"/>
              </a:gs>
              <a:gs pos="0">
                <a:srgbClr val="5B7ED8"/>
              </a:gs>
              <a:gs pos="55000">
                <a:srgbClr val="946CCA"/>
              </a:gs>
            </a:gsLst>
            <a:lin ang="0" scaled="0"/>
          </a:gradFill>
          <a:ln w="6350">
            <a:solidFill>
              <a:schemeClr val="tx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7" name="원형: 비어 있음 46">
            <a:extLst>
              <a:ext uri="{FF2B5EF4-FFF2-40B4-BE49-F238E27FC236}">
                <a16:creationId xmlns:a16="http://schemas.microsoft.com/office/drawing/2014/main" id="{F199E0EA-A0CA-4B2E-A7E2-C386C6239107}"/>
              </a:ext>
            </a:extLst>
          </p:cNvPr>
          <p:cNvSpPr/>
          <p:nvPr/>
        </p:nvSpPr>
        <p:spPr>
          <a:xfrm>
            <a:off x="2798930" y="3365154"/>
            <a:ext cx="1933143" cy="1933143"/>
          </a:xfrm>
          <a:prstGeom prst="donut">
            <a:avLst>
              <a:gd name="adj" fmla="val 14403"/>
            </a:avLst>
          </a:prstGeom>
          <a:gradFill>
            <a:gsLst>
              <a:gs pos="100000">
                <a:srgbClr val="5A7ED9"/>
              </a:gs>
              <a:gs pos="0">
                <a:srgbClr val="5B7ED8"/>
              </a:gs>
              <a:gs pos="55000">
                <a:srgbClr val="946CCA"/>
              </a:gs>
            </a:gsLst>
            <a:lin ang="0" scaled="0"/>
          </a:gradFill>
          <a:ln w="6350">
            <a:solidFill>
              <a:schemeClr val="tx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0AE6D1FC-A773-452A-B86D-629AC30D10C2}"/>
              </a:ext>
            </a:extLst>
          </p:cNvPr>
          <p:cNvGrpSpPr/>
          <p:nvPr/>
        </p:nvGrpSpPr>
        <p:grpSpPr>
          <a:xfrm rot="10800000">
            <a:off x="3256123" y="3476998"/>
            <a:ext cx="991856" cy="1595056"/>
            <a:chOff x="3256123" y="3476998"/>
            <a:chExt cx="991856" cy="1595056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B0A4B54C-31A7-47B6-90BE-8364D78BCA72}"/>
                </a:ext>
              </a:extLst>
            </p:cNvPr>
            <p:cNvGrpSpPr/>
            <p:nvPr/>
          </p:nvGrpSpPr>
          <p:grpSpPr>
            <a:xfrm>
              <a:off x="3256123" y="3476998"/>
              <a:ext cx="991856" cy="1595056"/>
              <a:chOff x="7549946" y="1052356"/>
              <a:chExt cx="763339" cy="1227562"/>
            </a:xfrm>
          </p:grpSpPr>
          <p:sp>
            <p:nvSpPr>
              <p:cNvPr id="51" name="사각형: 둥근 모서리 50">
                <a:extLst>
                  <a:ext uri="{FF2B5EF4-FFF2-40B4-BE49-F238E27FC236}">
                    <a16:creationId xmlns:a16="http://schemas.microsoft.com/office/drawing/2014/main" id="{3333BE85-39B7-45DC-A8F2-FA961E1475B2}"/>
                  </a:ext>
                </a:extLst>
              </p:cNvPr>
              <p:cNvSpPr/>
              <p:nvPr/>
            </p:nvSpPr>
            <p:spPr>
              <a:xfrm>
                <a:off x="7549947" y="1052356"/>
                <a:ext cx="763338" cy="1227562"/>
              </a:xfrm>
              <a:prstGeom prst="roundRect">
                <a:avLst>
                  <a:gd name="adj" fmla="val 8113"/>
                </a:avLst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301889E3-B38D-40FC-8F06-D0F70DA9C9B3}"/>
                  </a:ext>
                </a:extLst>
              </p:cNvPr>
              <p:cNvSpPr/>
              <p:nvPr/>
            </p:nvSpPr>
            <p:spPr>
              <a:xfrm>
                <a:off x="7600388" y="1119909"/>
                <a:ext cx="662454" cy="116385"/>
              </a:xfrm>
              <a:prstGeom prst="rect">
                <a:avLst/>
              </a:prstGeom>
              <a:gradFill>
                <a:gsLst>
                  <a:gs pos="100000">
                    <a:srgbClr val="A2F3FC"/>
                  </a:gs>
                  <a:gs pos="0">
                    <a:srgbClr val="A2F3FC"/>
                  </a:gs>
                  <a:gs pos="55000">
                    <a:srgbClr val="18E3F8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AA6B0E82-97A4-4973-9F10-D2617A06DEDE}"/>
                  </a:ext>
                </a:extLst>
              </p:cNvPr>
              <p:cNvSpPr/>
              <p:nvPr/>
            </p:nvSpPr>
            <p:spPr>
              <a:xfrm>
                <a:off x="7600388" y="2100915"/>
                <a:ext cx="662454" cy="116385"/>
              </a:xfrm>
              <a:prstGeom prst="rect">
                <a:avLst/>
              </a:prstGeom>
              <a:gradFill>
                <a:gsLst>
                  <a:gs pos="100000">
                    <a:srgbClr val="A2F3FC"/>
                  </a:gs>
                  <a:gs pos="0">
                    <a:srgbClr val="A2F3FC"/>
                  </a:gs>
                  <a:gs pos="55000">
                    <a:srgbClr val="18E3F8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4" name="그룹 53">
                <a:extLst>
                  <a:ext uri="{FF2B5EF4-FFF2-40B4-BE49-F238E27FC236}">
                    <a16:creationId xmlns:a16="http://schemas.microsoft.com/office/drawing/2014/main" id="{868BE46E-9AF1-473C-B5A1-87947B6A8750}"/>
                  </a:ext>
                </a:extLst>
              </p:cNvPr>
              <p:cNvGrpSpPr/>
              <p:nvPr/>
            </p:nvGrpSpPr>
            <p:grpSpPr>
              <a:xfrm>
                <a:off x="7549946" y="2031145"/>
                <a:ext cx="763335" cy="186154"/>
                <a:chOff x="8159449" y="1956241"/>
                <a:chExt cx="773309" cy="244912"/>
              </a:xfrm>
            </p:grpSpPr>
            <p:sp>
              <p:nvSpPr>
                <p:cNvPr id="92" name="직사각형 91">
                  <a:extLst>
                    <a:ext uri="{FF2B5EF4-FFF2-40B4-BE49-F238E27FC236}">
                      <a16:creationId xmlns:a16="http://schemas.microsoft.com/office/drawing/2014/main" id="{C0A57C4D-72DB-477B-A9CE-639604FDDED6}"/>
                    </a:ext>
                  </a:extLst>
                </p:cNvPr>
                <p:cNvSpPr/>
                <p:nvPr/>
              </p:nvSpPr>
              <p:spPr>
                <a:xfrm>
                  <a:off x="8881657" y="1956241"/>
                  <a:ext cx="51101" cy="244912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3" name="직사각형 92">
                  <a:extLst>
                    <a:ext uri="{FF2B5EF4-FFF2-40B4-BE49-F238E27FC236}">
                      <a16:creationId xmlns:a16="http://schemas.microsoft.com/office/drawing/2014/main" id="{F81226B4-82D5-46B1-8FE7-2F03F39CBB0D}"/>
                    </a:ext>
                  </a:extLst>
                </p:cNvPr>
                <p:cNvSpPr/>
                <p:nvPr/>
              </p:nvSpPr>
              <p:spPr>
                <a:xfrm>
                  <a:off x="8159449" y="1956241"/>
                  <a:ext cx="51101" cy="244912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A26C4EB8-31EF-4280-91D5-D261423B8A2F}"/>
                  </a:ext>
                </a:extLst>
              </p:cNvPr>
              <p:cNvGrpSpPr/>
              <p:nvPr/>
            </p:nvGrpSpPr>
            <p:grpSpPr>
              <a:xfrm>
                <a:off x="7549946" y="1119909"/>
                <a:ext cx="763338" cy="253211"/>
                <a:chOff x="8159449" y="1164084"/>
                <a:chExt cx="773312" cy="256520"/>
              </a:xfrm>
            </p:grpSpPr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933B1EA8-653E-421B-9A8D-26A22897E91D}"/>
                    </a:ext>
                  </a:extLst>
                </p:cNvPr>
                <p:cNvGrpSpPr/>
                <p:nvPr/>
              </p:nvGrpSpPr>
              <p:grpSpPr>
                <a:xfrm>
                  <a:off x="8159449" y="1164084"/>
                  <a:ext cx="51101" cy="256520"/>
                  <a:chOff x="8159449" y="1164084"/>
                  <a:chExt cx="51101" cy="256520"/>
                </a:xfrm>
              </p:grpSpPr>
              <p:sp>
                <p:nvSpPr>
                  <p:cNvPr id="88" name="직사각형 87">
                    <a:extLst>
                      <a:ext uri="{FF2B5EF4-FFF2-40B4-BE49-F238E27FC236}">
                        <a16:creationId xmlns:a16="http://schemas.microsoft.com/office/drawing/2014/main" id="{2C392E98-4CA3-4503-8076-90F00E67A2E4}"/>
                      </a:ext>
                    </a:extLst>
                  </p:cNvPr>
                  <p:cNvSpPr/>
                  <p:nvPr/>
                </p:nvSpPr>
                <p:spPr>
                  <a:xfrm>
                    <a:off x="8159449" y="1164084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9" name="직사각형 88">
                    <a:extLst>
                      <a:ext uri="{FF2B5EF4-FFF2-40B4-BE49-F238E27FC236}">
                        <a16:creationId xmlns:a16="http://schemas.microsoft.com/office/drawing/2014/main" id="{3CBB0A9E-E716-4139-AF90-76969FF854E4}"/>
                      </a:ext>
                    </a:extLst>
                  </p:cNvPr>
                  <p:cNvSpPr/>
                  <p:nvPr/>
                </p:nvSpPr>
                <p:spPr>
                  <a:xfrm>
                    <a:off x="8159449" y="1236271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0" name="직사각형 89">
                    <a:extLst>
                      <a:ext uri="{FF2B5EF4-FFF2-40B4-BE49-F238E27FC236}">
                        <a16:creationId xmlns:a16="http://schemas.microsoft.com/office/drawing/2014/main" id="{AB0725D4-F126-45AC-8E7C-481ECED30D0A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05578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1" name="직사각형 90">
                    <a:extLst>
                      <a:ext uri="{FF2B5EF4-FFF2-40B4-BE49-F238E27FC236}">
                        <a16:creationId xmlns:a16="http://schemas.microsoft.com/office/drawing/2014/main" id="{23544429-CE79-4C9F-8270-8021EA7092C0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74885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83" name="그룹 82">
                  <a:extLst>
                    <a:ext uri="{FF2B5EF4-FFF2-40B4-BE49-F238E27FC236}">
                      <a16:creationId xmlns:a16="http://schemas.microsoft.com/office/drawing/2014/main" id="{BEC570D9-45DF-4C44-9D88-89B4047D43E7}"/>
                    </a:ext>
                  </a:extLst>
                </p:cNvPr>
                <p:cNvGrpSpPr/>
                <p:nvPr/>
              </p:nvGrpSpPr>
              <p:grpSpPr>
                <a:xfrm>
                  <a:off x="8881660" y="1164084"/>
                  <a:ext cx="51101" cy="256520"/>
                  <a:chOff x="8159449" y="1164084"/>
                  <a:chExt cx="51101" cy="256520"/>
                </a:xfrm>
              </p:grpSpPr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FEE51A42-DCD9-4C9A-B5C9-0757512FDDF1}"/>
                      </a:ext>
                    </a:extLst>
                  </p:cNvPr>
                  <p:cNvSpPr/>
                  <p:nvPr/>
                </p:nvSpPr>
                <p:spPr>
                  <a:xfrm>
                    <a:off x="8159449" y="1164084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42FE9172-0EAF-410A-8335-CF5FE4DB7D78}"/>
                      </a:ext>
                    </a:extLst>
                  </p:cNvPr>
                  <p:cNvSpPr/>
                  <p:nvPr/>
                </p:nvSpPr>
                <p:spPr>
                  <a:xfrm>
                    <a:off x="8159449" y="1236271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1302BC18-D0FF-4F26-8BDF-FEE068FBFA20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05578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156EBA31-8BED-4FAD-9569-A12E136BED4F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74885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6" name="그룹 55">
                <a:extLst>
                  <a:ext uri="{FF2B5EF4-FFF2-40B4-BE49-F238E27FC236}">
                    <a16:creationId xmlns:a16="http://schemas.microsoft.com/office/drawing/2014/main" id="{57B375F5-E1B2-468E-AC71-54774BE72F69}"/>
                  </a:ext>
                </a:extLst>
              </p:cNvPr>
              <p:cNvGrpSpPr/>
              <p:nvPr/>
            </p:nvGrpSpPr>
            <p:grpSpPr>
              <a:xfrm>
                <a:off x="7549948" y="1487510"/>
                <a:ext cx="763327" cy="409182"/>
                <a:chOff x="8159452" y="1956241"/>
                <a:chExt cx="773301" cy="244912"/>
              </a:xfrm>
            </p:grpSpPr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7D8AD4C4-5A9F-48E4-B066-D643820914A0}"/>
                    </a:ext>
                  </a:extLst>
                </p:cNvPr>
                <p:cNvSpPr/>
                <p:nvPr/>
              </p:nvSpPr>
              <p:spPr>
                <a:xfrm>
                  <a:off x="8881652" y="1956241"/>
                  <a:ext cx="51101" cy="244912"/>
                </a:xfrm>
                <a:prstGeom prst="rect">
                  <a:avLst/>
                </a:prstGeom>
                <a:gradFill>
                  <a:gsLst>
                    <a:gs pos="100000">
                      <a:srgbClr val="5A7ED9"/>
                    </a:gs>
                    <a:gs pos="0">
                      <a:srgbClr val="5B7ED8"/>
                    </a:gs>
                    <a:gs pos="55000">
                      <a:srgbClr val="946CCA"/>
                    </a:gs>
                  </a:gsLst>
                  <a:lin ang="5400000" scaled="0"/>
                </a:gradFill>
                <a:ln w="6350">
                  <a:solidFill>
                    <a:schemeClr val="tx1"/>
                  </a:solidFill>
                </a:ln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356D44DD-AB86-47A0-A454-07445FEB6B48}"/>
                    </a:ext>
                  </a:extLst>
                </p:cNvPr>
                <p:cNvSpPr/>
                <p:nvPr/>
              </p:nvSpPr>
              <p:spPr>
                <a:xfrm>
                  <a:off x="8159452" y="1956241"/>
                  <a:ext cx="51101" cy="244912"/>
                </a:xfrm>
                <a:prstGeom prst="rect">
                  <a:avLst/>
                </a:prstGeom>
                <a:gradFill>
                  <a:gsLst>
                    <a:gs pos="100000">
                      <a:srgbClr val="5A7ED9"/>
                    </a:gs>
                    <a:gs pos="0">
                      <a:srgbClr val="5B7ED8"/>
                    </a:gs>
                    <a:gs pos="55000">
                      <a:srgbClr val="946CCA"/>
                    </a:gs>
                  </a:gsLst>
                  <a:lin ang="5400000" scaled="0"/>
                </a:gradFill>
                <a:ln w="6350">
                  <a:solidFill>
                    <a:schemeClr val="tx1"/>
                  </a:solidFill>
                </a:ln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78" name="자유형: 도형 77">
                <a:extLst>
                  <a:ext uri="{FF2B5EF4-FFF2-40B4-BE49-F238E27FC236}">
                    <a16:creationId xmlns:a16="http://schemas.microsoft.com/office/drawing/2014/main" id="{0CA66241-D092-4A4D-95D1-0FDE9BCA0149}"/>
                  </a:ext>
                </a:extLst>
              </p:cNvPr>
              <p:cNvSpPr/>
              <p:nvPr/>
            </p:nvSpPr>
            <p:spPr>
              <a:xfrm>
                <a:off x="7600957" y="1929666"/>
                <a:ext cx="661885" cy="125565"/>
              </a:xfrm>
              <a:custGeom>
                <a:avLst/>
                <a:gdLst>
                  <a:gd name="connsiteX0" fmla="*/ 480841 w 1356898"/>
                  <a:gd name="connsiteY0" fmla="*/ 0 h 257415"/>
                  <a:gd name="connsiteX1" fmla="*/ 876058 w 1356898"/>
                  <a:gd name="connsiteY1" fmla="*/ 0 h 257415"/>
                  <a:gd name="connsiteX2" fmla="*/ 1114755 w 1356898"/>
                  <a:gd name="connsiteY2" fmla="*/ 210008 h 257415"/>
                  <a:gd name="connsiteX3" fmla="*/ 1356898 w 1356898"/>
                  <a:gd name="connsiteY3" fmla="*/ 210008 h 257415"/>
                  <a:gd name="connsiteX4" fmla="*/ 1356898 w 1356898"/>
                  <a:gd name="connsiteY4" fmla="*/ 257415 h 257415"/>
                  <a:gd name="connsiteX5" fmla="*/ 1114755 w 1356898"/>
                  <a:gd name="connsiteY5" fmla="*/ 257415 h 257415"/>
                  <a:gd name="connsiteX6" fmla="*/ 876058 w 1356898"/>
                  <a:gd name="connsiteY6" fmla="*/ 47407 h 257415"/>
                  <a:gd name="connsiteX7" fmla="*/ 480841 w 1356898"/>
                  <a:gd name="connsiteY7" fmla="*/ 47407 h 257415"/>
                  <a:gd name="connsiteX8" fmla="*/ 242144 w 1356898"/>
                  <a:gd name="connsiteY8" fmla="*/ 257415 h 257415"/>
                  <a:gd name="connsiteX9" fmla="*/ 0 w 1356898"/>
                  <a:gd name="connsiteY9" fmla="*/ 257415 h 257415"/>
                  <a:gd name="connsiteX10" fmla="*/ 0 w 1356898"/>
                  <a:gd name="connsiteY10" fmla="*/ 210008 h 257415"/>
                  <a:gd name="connsiteX11" fmla="*/ 242144 w 1356898"/>
                  <a:gd name="connsiteY11" fmla="*/ 210008 h 257415"/>
                  <a:gd name="connsiteX12" fmla="*/ 480841 w 1356898"/>
                  <a:gd name="connsiteY12" fmla="*/ 0 h 257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56898" h="257415">
                    <a:moveTo>
                      <a:pt x="480841" y="0"/>
                    </a:moveTo>
                    <a:lnTo>
                      <a:pt x="876058" y="0"/>
                    </a:lnTo>
                    <a:lnTo>
                      <a:pt x="1114755" y="210008"/>
                    </a:lnTo>
                    <a:lnTo>
                      <a:pt x="1356898" y="210008"/>
                    </a:lnTo>
                    <a:lnTo>
                      <a:pt x="1356898" y="257415"/>
                    </a:lnTo>
                    <a:lnTo>
                      <a:pt x="1114755" y="257415"/>
                    </a:lnTo>
                    <a:lnTo>
                      <a:pt x="876058" y="47407"/>
                    </a:lnTo>
                    <a:lnTo>
                      <a:pt x="480841" y="47407"/>
                    </a:lnTo>
                    <a:lnTo>
                      <a:pt x="242144" y="257415"/>
                    </a:lnTo>
                    <a:lnTo>
                      <a:pt x="0" y="257415"/>
                    </a:lnTo>
                    <a:lnTo>
                      <a:pt x="0" y="210008"/>
                    </a:lnTo>
                    <a:lnTo>
                      <a:pt x="242144" y="210008"/>
                    </a:lnTo>
                    <a:lnTo>
                      <a:pt x="480841" y="0"/>
                    </a:lnTo>
                    <a:close/>
                  </a:path>
                </a:pathLst>
              </a:custGeom>
              <a:gradFill>
                <a:gsLst>
                  <a:gs pos="100000">
                    <a:srgbClr val="5A7ED9"/>
                  </a:gs>
                  <a:gs pos="0">
                    <a:srgbClr val="5B7ED8"/>
                  </a:gs>
                  <a:gs pos="55000">
                    <a:srgbClr val="946CCA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2CCFDA57-5CD3-4A53-8E89-D8E5667560CF}"/>
                  </a:ext>
                </a:extLst>
              </p:cNvPr>
              <p:cNvSpPr txBox="1"/>
              <p:nvPr/>
            </p:nvSpPr>
            <p:spPr>
              <a:xfrm rot="10800000">
                <a:off x="7706893" y="1606006"/>
                <a:ext cx="459722" cy="1658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800" b="1" dirty="0"/>
                  <a:t>In</a:t>
                </a:r>
                <a:endParaRPr lang="ko-KR" altLang="en-US" sz="800" b="1" dirty="0"/>
              </a:p>
            </p:txBody>
          </p:sp>
        </p:grpSp>
        <p:sp>
          <p:nvSpPr>
            <p:cNvPr id="50" name="이등변 삼각형 49">
              <a:extLst>
                <a:ext uri="{FF2B5EF4-FFF2-40B4-BE49-F238E27FC236}">
                  <a16:creationId xmlns:a16="http://schemas.microsoft.com/office/drawing/2014/main" id="{7C2D4AC4-8EC1-417F-AC4D-446A522A5465}"/>
                </a:ext>
              </a:extLst>
            </p:cNvPr>
            <p:cNvSpPr/>
            <p:nvPr/>
          </p:nvSpPr>
          <p:spPr>
            <a:xfrm rot="10800000">
              <a:off x="3637820" y="4699000"/>
              <a:ext cx="235520" cy="110131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C9F74D0D-6DDC-4BA8-8F76-D0578C5A010F}"/>
              </a:ext>
            </a:extLst>
          </p:cNvPr>
          <p:cNvSpPr/>
          <p:nvPr/>
        </p:nvSpPr>
        <p:spPr>
          <a:xfrm>
            <a:off x="3649666" y="4452515"/>
            <a:ext cx="189444" cy="1894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</a:t>
            </a:r>
            <a:endParaRPr lang="ko-KR" altLang="en-US" sz="1000" b="1" dirty="0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900ADD21-0910-4293-A7DF-C86660AF7DBC}"/>
              </a:ext>
            </a:extLst>
          </p:cNvPr>
          <p:cNvSpPr/>
          <p:nvPr/>
        </p:nvSpPr>
        <p:spPr>
          <a:xfrm>
            <a:off x="4626717" y="3947770"/>
            <a:ext cx="189444" cy="1894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2</a:t>
            </a:r>
            <a:endParaRPr lang="ko-KR" altLang="en-US" sz="1000" b="1" dirty="0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6F171051-D482-40DD-BA74-D4A45D571D63}"/>
              </a:ext>
            </a:extLst>
          </p:cNvPr>
          <p:cNvSpPr/>
          <p:nvPr/>
        </p:nvSpPr>
        <p:spPr>
          <a:xfrm>
            <a:off x="7885216" y="688769"/>
            <a:ext cx="4306784" cy="2601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[1] ACDC </a:t>
            </a:r>
            <a:r>
              <a:rPr lang="ko-KR" altLang="en-US" sz="1000" b="1" kern="100" dirty="0" err="1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컨셉카</a:t>
            </a:r>
            <a:r>
              <a:rPr lang="ko-KR" altLang="en-US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 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GUI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및 내부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LED </a:t>
            </a:r>
            <a:r>
              <a:rPr lang="ko-KR" altLang="en-US" sz="1000" kern="100" dirty="0" err="1">
                <a:latin typeface="+mn-ea"/>
                <a:cs typeface="Times New Roman" panose="02020603050405020304" pitchFamily="18" charset="0"/>
              </a:rPr>
              <a:t>이퀄라이저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 모드 전환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측면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LED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에 </a:t>
            </a:r>
            <a:r>
              <a:rPr lang="ko-KR" altLang="en-US" sz="1000" kern="100" dirty="0" err="1">
                <a:latin typeface="+mn-ea"/>
                <a:cs typeface="Times New Roman" panose="02020603050405020304" pitchFamily="18" charset="0"/>
              </a:rPr>
              <a:t>이퀄라이저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 모드 모션</a:t>
            </a:r>
            <a:br>
              <a:rPr lang="en-US" altLang="ko-KR" sz="1000" dirty="0">
                <a:sym typeface="Wingdings" panose="05000000000000000000" pitchFamily="2" charset="2"/>
              </a:rPr>
            </a:b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[2] Stage &amp; Turntable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‘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사운드 모드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’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 모션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[3] LED Wall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</a:t>
            </a:r>
            <a:r>
              <a:rPr lang="ko-KR" altLang="en-US" sz="1000" kern="100" dirty="0" err="1">
                <a:latin typeface="+mn-ea"/>
                <a:cs typeface="Times New Roman" panose="02020603050405020304" pitchFamily="18" charset="0"/>
              </a:rPr>
              <a:t>컨셉카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 내부 체험 중계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배경에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‘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사운드 모드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’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 표현 및 </a:t>
            </a:r>
            <a:r>
              <a:rPr lang="ko-KR" altLang="en-US" sz="1000" kern="100" dirty="0" err="1">
                <a:latin typeface="+mn-ea"/>
                <a:cs typeface="Times New Roman" panose="02020603050405020304" pitchFamily="18" charset="0"/>
              </a:rPr>
              <a:t>이퀄라이저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 스틸 재생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endParaRPr lang="en-US" altLang="ko-KR" sz="1000" kern="100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53DC5900-C49A-41FF-9043-945454BD8731}"/>
              </a:ext>
            </a:extLst>
          </p:cNvPr>
          <p:cNvSpPr/>
          <p:nvPr/>
        </p:nvSpPr>
        <p:spPr>
          <a:xfrm>
            <a:off x="6526407" y="3294961"/>
            <a:ext cx="189444" cy="1894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3</a:t>
            </a:r>
            <a:endParaRPr lang="ko-KR" altLang="en-US" sz="1000" b="1" dirty="0"/>
          </a:p>
        </p:txBody>
      </p:sp>
    </p:spTree>
    <p:extLst>
      <p:ext uri="{BB962C8B-B14F-4D97-AF65-F5344CB8AC3E}">
        <p14:creationId xmlns:p14="http://schemas.microsoft.com/office/powerpoint/2010/main" val="23054476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01EAF58D-5471-4A36-AFD3-A2E9F9EBF744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869452B8-EBF1-44BF-B905-E7DB51A99537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1516225-8DDA-4F20-AA1B-519854A53415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92240CE-2353-408E-A892-45A2F29D2D03}"/>
              </a:ext>
            </a:extLst>
          </p:cNvPr>
          <p:cNvSpPr txBox="1"/>
          <p:nvPr/>
        </p:nvSpPr>
        <p:spPr>
          <a:xfrm>
            <a:off x="582801" y="19776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주행 모드 전환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E0025D-ECA5-47E4-8195-45EC8B313853}"/>
              </a:ext>
            </a:extLst>
          </p:cNvPr>
          <p:cNvSpPr txBox="1"/>
          <p:nvPr/>
        </p:nvSpPr>
        <p:spPr>
          <a:xfrm>
            <a:off x="165370" y="19776"/>
            <a:ext cx="370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6.</a:t>
            </a:r>
            <a:endParaRPr lang="ko-KR" altLang="en-US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D81DAB5F-016A-4E35-ABA0-DDC17BDC0000}"/>
              </a:ext>
            </a:extLst>
          </p:cNvPr>
          <p:cNvCxnSpPr/>
          <p:nvPr/>
        </p:nvCxnSpPr>
        <p:spPr>
          <a:xfrm>
            <a:off x="7885216" y="688769"/>
            <a:ext cx="0" cy="5890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59075ED7-F1EA-4BCA-86FA-FC447BC777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5750083"/>
              </p:ext>
            </p:extLst>
          </p:nvPr>
        </p:nvGraphicFramePr>
        <p:xfrm>
          <a:off x="7953376" y="5425861"/>
          <a:ext cx="4162420" cy="1351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2924">
                  <a:extLst>
                    <a:ext uri="{9D8B030D-6E8A-4147-A177-3AD203B41FA5}">
                      <a16:colId xmlns:a16="http://schemas.microsoft.com/office/drawing/2014/main" val="1374226673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2304941812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135428626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3240280769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4293909337"/>
                    </a:ext>
                  </a:extLst>
                </a:gridCol>
              </a:tblGrid>
              <a:tr h="2234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/>
                        <a:t>외장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/>
                        <a:t>Turntable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/>
                        <a:t>Stage LED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/>
                        <a:t>Stage Light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baseline="0" dirty="0"/>
                        <a:t>LED Wall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3848683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사운드 모드 종료 </a:t>
                      </a: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-&gt;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 우측 방향으로 회전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목적지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컬러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주행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모션</a:t>
                      </a: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목적지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’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컬러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주행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모션</a:t>
                      </a: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POV 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영상 </a:t>
                      </a: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off</a:t>
                      </a:r>
                      <a:endParaRPr lang="ko-KR" altLang="en-US" sz="8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4657772"/>
                  </a:ext>
                </a:extLst>
              </a:tr>
              <a:tr h="232865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ACDC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ko-KR" altLang="en-US" sz="800" b="0" dirty="0" err="1">
                          <a:solidFill>
                            <a:schemeClr val="bg1"/>
                          </a:solidFill>
                        </a:rPr>
                        <a:t>컨셉카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전면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후면 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LED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측면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내부 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LED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헤드램프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베터리 </a:t>
                      </a:r>
                      <a:endParaRPr lang="en-US" altLang="ko-KR" sz="800" b="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 err="1">
                          <a:solidFill>
                            <a:schemeClr val="bg1"/>
                          </a:solidFill>
                        </a:rPr>
                        <a:t>인디케이터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272656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Turquoise Blue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컬러</a:t>
                      </a:r>
                      <a:endParaRPr lang="en-US" altLang="ko-KR" sz="80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ko-KR" sz="8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‘</a:t>
                      </a:r>
                      <a:r>
                        <a:rPr lang="ko-KR" altLang="en-US" sz="8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목적지</a:t>
                      </a:r>
                      <a:r>
                        <a:rPr lang="en-US" altLang="ko-KR" sz="8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’ </a:t>
                      </a:r>
                      <a:r>
                        <a:rPr lang="ko-KR" altLang="en-US" sz="8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컬러</a:t>
                      </a:r>
                      <a:r>
                        <a:rPr lang="en-US" altLang="ko-KR" sz="8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,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kumimoji="0" lang="en-US" altLang="ko-KR" sz="800" b="1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800" b="1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주행</a:t>
                      </a:r>
                      <a:r>
                        <a:rPr kumimoji="0" lang="en-US" altLang="ko-KR" sz="800" b="1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800" b="1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모션</a:t>
                      </a:r>
                      <a:endParaRPr kumimoji="0" lang="en-US" altLang="ko-KR" sz="800" b="1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on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7266684"/>
                  </a:ext>
                </a:extLst>
              </a:tr>
            </a:tbl>
          </a:graphicData>
        </a:graphic>
      </p:graphicFrame>
      <p:sp>
        <p:nvSpPr>
          <p:cNvPr id="27" name="막힌 원호 26">
            <a:extLst>
              <a:ext uri="{FF2B5EF4-FFF2-40B4-BE49-F238E27FC236}">
                <a16:creationId xmlns:a16="http://schemas.microsoft.com/office/drawing/2014/main" id="{8AD54F90-6A26-4416-99A2-0758853016A1}"/>
              </a:ext>
            </a:extLst>
          </p:cNvPr>
          <p:cNvSpPr/>
          <p:nvPr/>
        </p:nvSpPr>
        <p:spPr>
          <a:xfrm>
            <a:off x="943416" y="819387"/>
            <a:ext cx="5675949" cy="5675949"/>
          </a:xfrm>
          <a:prstGeom prst="blockArc">
            <a:avLst>
              <a:gd name="adj1" fmla="val 10800000"/>
              <a:gd name="adj2" fmla="val 1"/>
              <a:gd name="adj3" fmla="val 11434"/>
            </a:avLst>
          </a:prstGeom>
          <a:pattFill prst="dkUpDiag">
            <a:fgClr>
              <a:srgbClr val="D6C5E9"/>
            </a:fgClr>
            <a:bgClr>
              <a:schemeClr val="bg1"/>
            </a:bgClr>
          </a:pattFill>
          <a:ln w="63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br>
              <a:rPr lang="en-US" altLang="ko-KR" sz="1400" dirty="0">
                <a:solidFill>
                  <a:schemeClr val="tx1"/>
                </a:solidFill>
              </a:rPr>
            </a:b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8339D372-558C-4C83-B9F2-275F3C6518B2}"/>
              </a:ext>
            </a:extLst>
          </p:cNvPr>
          <p:cNvSpPr/>
          <p:nvPr/>
        </p:nvSpPr>
        <p:spPr>
          <a:xfrm>
            <a:off x="2744628" y="3294961"/>
            <a:ext cx="2073532" cy="2073532"/>
          </a:xfrm>
          <a:prstGeom prst="ellipse">
            <a:avLst/>
          </a:prstGeom>
          <a:solidFill>
            <a:schemeClr val="tx2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9" name="원형: 비어 있음 28">
            <a:extLst>
              <a:ext uri="{FF2B5EF4-FFF2-40B4-BE49-F238E27FC236}">
                <a16:creationId xmlns:a16="http://schemas.microsoft.com/office/drawing/2014/main" id="{8566E670-2FF4-404C-9B7B-1FD9A6207B71}"/>
              </a:ext>
            </a:extLst>
          </p:cNvPr>
          <p:cNvSpPr/>
          <p:nvPr/>
        </p:nvSpPr>
        <p:spPr>
          <a:xfrm>
            <a:off x="2080512" y="2630847"/>
            <a:ext cx="3401757" cy="3401757"/>
          </a:xfrm>
          <a:prstGeom prst="donut">
            <a:avLst>
              <a:gd name="adj" fmla="val 2180"/>
            </a:avLst>
          </a:prstGeom>
          <a:gradFill>
            <a:gsLst>
              <a:gs pos="100000">
                <a:srgbClr val="5A7ED9"/>
              </a:gs>
              <a:gs pos="0">
                <a:srgbClr val="5B7ED8"/>
              </a:gs>
              <a:gs pos="55000">
                <a:srgbClr val="946CCA"/>
              </a:gs>
            </a:gsLst>
            <a:lin ang="0" scaled="0"/>
          </a:gradFill>
          <a:ln w="6350">
            <a:solidFill>
              <a:schemeClr val="tx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30" name="원형: 비어 있음 29">
            <a:extLst>
              <a:ext uri="{FF2B5EF4-FFF2-40B4-BE49-F238E27FC236}">
                <a16:creationId xmlns:a16="http://schemas.microsoft.com/office/drawing/2014/main" id="{68DD1425-E8D4-473A-96DF-7AE8939ACC42}"/>
              </a:ext>
            </a:extLst>
          </p:cNvPr>
          <p:cNvSpPr/>
          <p:nvPr/>
        </p:nvSpPr>
        <p:spPr>
          <a:xfrm>
            <a:off x="2798930" y="3365154"/>
            <a:ext cx="1933143" cy="1933143"/>
          </a:xfrm>
          <a:prstGeom prst="donut">
            <a:avLst>
              <a:gd name="adj" fmla="val 14403"/>
            </a:avLst>
          </a:prstGeom>
          <a:gradFill>
            <a:gsLst>
              <a:gs pos="100000">
                <a:srgbClr val="5A7ED9"/>
              </a:gs>
              <a:gs pos="0">
                <a:srgbClr val="5B7ED8"/>
              </a:gs>
              <a:gs pos="55000">
                <a:srgbClr val="946CCA"/>
              </a:gs>
            </a:gsLst>
            <a:lin ang="0" scaled="0"/>
          </a:gradFill>
          <a:ln w="6350">
            <a:solidFill>
              <a:schemeClr val="tx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25E07149-3ACE-46C1-ABBC-F7C09084C3E7}"/>
              </a:ext>
            </a:extLst>
          </p:cNvPr>
          <p:cNvGrpSpPr/>
          <p:nvPr/>
        </p:nvGrpSpPr>
        <p:grpSpPr>
          <a:xfrm rot="16200000">
            <a:off x="3256123" y="3476998"/>
            <a:ext cx="991856" cy="1595056"/>
            <a:chOff x="3256123" y="3476998"/>
            <a:chExt cx="991856" cy="1595056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EFB24429-253A-4374-A36E-1E109ABF67D2}"/>
                </a:ext>
              </a:extLst>
            </p:cNvPr>
            <p:cNvGrpSpPr/>
            <p:nvPr/>
          </p:nvGrpSpPr>
          <p:grpSpPr>
            <a:xfrm>
              <a:off x="3256123" y="3476998"/>
              <a:ext cx="991856" cy="1595056"/>
              <a:chOff x="7549946" y="1052356"/>
              <a:chExt cx="763339" cy="1227562"/>
            </a:xfrm>
          </p:grpSpPr>
          <p:sp>
            <p:nvSpPr>
              <p:cNvPr id="34" name="사각형: 둥근 모서리 33">
                <a:extLst>
                  <a:ext uri="{FF2B5EF4-FFF2-40B4-BE49-F238E27FC236}">
                    <a16:creationId xmlns:a16="http://schemas.microsoft.com/office/drawing/2014/main" id="{DDB7F2DE-3497-4D14-BA6C-743C79A58463}"/>
                  </a:ext>
                </a:extLst>
              </p:cNvPr>
              <p:cNvSpPr/>
              <p:nvPr/>
            </p:nvSpPr>
            <p:spPr>
              <a:xfrm>
                <a:off x="7549947" y="1052356"/>
                <a:ext cx="763338" cy="1227562"/>
              </a:xfrm>
              <a:prstGeom prst="roundRect">
                <a:avLst>
                  <a:gd name="adj" fmla="val 8113"/>
                </a:avLst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4C5D6D38-0C65-4910-8AC6-1AC5A9750189}"/>
                  </a:ext>
                </a:extLst>
              </p:cNvPr>
              <p:cNvSpPr/>
              <p:nvPr/>
            </p:nvSpPr>
            <p:spPr>
              <a:xfrm>
                <a:off x="7600388" y="1119909"/>
                <a:ext cx="662454" cy="116385"/>
              </a:xfrm>
              <a:prstGeom prst="rect">
                <a:avLst/>
              </a:prstGeom>
              <a:gradFill>
                <a:gsLst>
                  <a:gs pos="100000">
                    <a:srgbClr val="A2F3FC"/>
                  </a:gs>
                  <a:gs pos="0">
                    <a:srgbClr val="A2F3FC"/>
                  </a:gs>
                  <a:gs pos="55000">
                    <a:srgbClr val="18E3F8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C3880611-02C3-4E19-8EC1-0813E2755AED}"/>
                  </a:ext>
                </a:extLst>
              </p:cNvPr>
              <p:cNvSpPr/>
              <p:nvPr/>
            </p:nvSpPr>
            <p:spPr>
              <a:xfrm>
                <a:off x="7600388" y="2100915"/>
                <a:ext cx="662454" cy="116385"/>
              </a:xfrm>
              <a:prstGeom prst="rect">
                <a:avLst/>
              </a:prstGeom>
              <a:gradFill>
                <a:gsLst>
                  <a:gs pos="100000">
                    <a:srgbClr val="A2F3FC"/>
                  </a:gs>
                  <a:gs pos="0">
                    <a:srgbClr val="A2F3FC"/>
                  </a:gs>
                  <a:gs pos="55000">
                    <a:srgbClr val="18E3F8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743DBF2D-A7EF-48CF-BBEF-D9ED0F400833}"/>
                  </a:ext>
                </a:extLst>
              </p:cNvPr>
              <p:cNvGrpSpPr/>
              <p:nvPr/>
            </p:nvGrpSpPr>
            <p:grpSpPr>
              <a:xfrm>
                <a:off x="7549946" y="2031145"/>
                <a:ext cx="763335" cy="186154"/>
                <a:chOff x="8159449" y="1956241"/>
                <a:chExt cx="773309" cy="244912"/>
              </a:xfrm>
            </p:grpSpPr>
            <p:sp>
              <p:nvSpPr>
                <p:cNvPr id="54" name="직사각형 53">
                  <a:extLst>
                    <a:ext uri="{FF2B5EF4-FFF2-40B4-BE49-F238E27FC236}">
                      <a16:creationId xmlns:a16="http://schemas.microsoft.com/office/drawing/2014/main" id="{A1A6CF74-24EB-4603-91E8-EC5709CC9823}"/>
                    </a:ext>
                  </a:extLst>
                </p:cNvPr>
                <p:cNvSpPr/>
                <p:nvPr/>
              </p:nvSpPr>
              <p:spPr>
                <a:xfrm>
                  <a:off x="8881657" y="1956241"/>
                  <a:ext cx="51101" cy="244912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5" name="직사각형 54">
                  <a:extLst>
                    <a:ext uri="{FF2B5EF4-FFF2-40B4-BE49-F238E27FC236}">
                      <a16:creationId xmlns:a16="http://schemas.microsoft.com/office/drawing/2014/main" id="{8F216714-2569-4F6E-BA96-57BC35C4C24A}"/>
                    </a:ext>
                  </a:extLst>
                </p:cNvPr>
                <p:cNvSpPr/>
                <p:nvPr/>
              </p:nvSpPr>
              <p:spPr>
                <a:xfrm>
                  <a:off x="8159449" y="1956241"/>
                  <a:ext cx="51101" cy="244912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89FD03BB-A1D0-402F-BA60-27B5A4C11A23}"/>
                  </a:ext>
                </a:extLst>
              </p:cNvPr>
              <p:cNvGrpSpPr/>
              <p:nvPr/>
            </p:nvGrpSpPr>
            <p:grpSpPr>
              <a:xfrm>
                <a:off x="7549946" y="1119909"/>
                <a:ext cx="763338" cy="253211"/>
                <a:chOff x="8159449" y="1164084"/>
                <a:chExt cx="773312" cy="256520"/>
              </a:xfrm>
            </p:grpSpPr>
            <p:grpSp>
              <p:nvGrpSpPr>
                <p:cNvPr id="44" name="그룹 43">
                  <a:extLst>
                    <a:ext uri="{FF2B5EF4-FFF2-40B4-BE49-F238E27FC236}">
                      <a16:creationId xmlns:a16="http://schemas.microsoft.com/office/drawing/2014/main" id="{29F7D986-40E2-4057-8BE8-374C219E24C3}"/>
                    </a:ext>
                  </a:extLst>
                </p:cNvPr>
                <p:cNvGrpSpPr/>
                <p:nvPr/>
              </p:nvGrpSpPr>
              <p:grpSpPr>
                <a:xfrm>
                  <a:off x="8159449" y="1164084"/>
                  <a:ext cx="51101" cy="256520"/>
                  <a:chOff x="8159449" y="1164084"/>
                  <a:chExt cx="51101" cy="256520"/>
                </a:xfrm>
              </p:grpSpPr>
              <p:sp>
                <p:nvSpPr>
                  <p:cNvPr id="50" name="직사각형 49">
                    <a:extLst>
                      <a:ext uri="{FF2B5EF4-FFF2-40B4-BE49-F238E27FC236}">
                        <a16:creationId xmlns:a16="http://schemas.microsoft.com/office/drawing/2014/main" id="{7492B1D4-5355-4E4E-9ACE-965275559E27}"/>
                      </a:ext>
                    </a:extLst>
                  </p:cNvPr>
                  <p:cNvSpPr/>
                  <p:nvPr/>
                </p:nvSpPr>
                <p:spPr>
                  <a:xfrm>
                    <a:off x="8159449" y="1164084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1" name="직사각형 50">
                    <a:extLst>
                      <a:ext uri="{FF2B5EF4-FFF2-40B4-BE49-F238E27FC236}">
                        <a16:creationId xmlns:a16="http://schemas.microsoft.com/office/drawing/2014/main" id="{3526763D-E130-4C54-A317-B6EFFB2F4E84}"/>
                      </a:ext>
                    </a:extLst>
                  </p:cNvPr>
                  <p:cNvSpPr/>
                  <p:nvPr/>
                </p:nvSpPr>
                <p:spPr>
                  <a:xfrm>
                    <a:off x="8159449" y="1236271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2" name="직사각형 51">
                    <a:extLst>
                      <a:ext uri="{FF2B5EF4-FFF2-40B4-BE49-F238E27FC236}">
                        <a16:creationId xmlns:a16="http://schemas.microsoft.com/office/drawing/2014/main" id="{1EDE27F1-3ED7-485D-977E-EBB567358E0E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05578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3" name="직사각형 52">
                    <a:extLst>
                      <a:ext uri="{FF2B5EF4-FFF2-40B4-BE49-F238E27FC236}">
                        <a16:creationId xmlns:a16="http://schemas.microsoft.com/office/drawing/2014/main" id="{58D5AA67-979E-45B5-9053-58997EF2B013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74885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45" name="그룹 44">
                  <a:extLst>
                    <a:ext uri="{FF2B5EF4-FFF2-40B4-BE49-F238E27FC236}">
                      <a16:creationId xmlns:a16="http://schemas.microsoft.com/office/drawing/2014/main" id="{2F6D39F0-7BC9-4B12-AA86-D386B763D0FC}"/>
                    </a:ext>
                  </a:extLst>
                </p:cNvPr>
                <p:cNvGrpSpPr/>
                <p:nvPr/>
              </p:nvGrpSpPr>
              <p:grpSpPr>
                <a:xfrm>
                  <a:off x="8881660" y="1164084"/>
                  <a:ext cx="51101" cy="256520"/>
                  <a:chOff x="8159449" y="1164084"/>
                  <a:chExt cx="51101" cy="256520"/>
                </a:xfrm>
              </p:grpSpPr>
              <p:sp>
                <p:nvSpPr>
                  <p:cNvPr id="46" name="직사각형 45">
                    <a:extLst>
                      <a:ext uri="{FF2B5EF4-FFF2-40B4-BE49-F238E27FC236}">
                        <a16:creationId xmlns:a16="http://schemas.microsoft.com/office/drawing/2014/main" id="{A7FA7BA7-444A-4235-BC10-1EED09B51AA8}"/>
                      </a:ext>
                    </a:extLst>
                  </p:cNvPr>
                  <p:cNvSpPr/>
                  <p:nvPr/>
                </p:nvSpPr>
                <p:spPr>
                  <a:xfrm>
                    <a:off x="8159449" y="1164084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570B0FA7-CC6A-4609-B71C-8EA8300FEA0B}"/>
                      </a:ext>
                    </a:extLst>
                  </p:cNvPr>
                  <p:cNvSpPr/>
                  <p:nvPr/>
                </p:nvSpPr>
                <p:spPr>
                  <a:xfrm>
                    <a:off x="8159449" y="1236271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8" name="직사각형 47">
                    <a:extLst>
                      <a:ext uri="{FF2B5EF4-FFF2-40B4-BE49-F238E27FC236}">
                        <a16:creationId xmlns:a16="http://schemas.microsoft.com/office/drawing/2014/main" id="{5939BE18-D1B0-47A8-9A15-048C743C63CB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05578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9" name="직사각형 48">
                    <a:extLst>
                      <a:ext uri="{FF2B5EF4-FFF2-40B4-BE49-F238E27FC236}">
                        <a16:creationId xmlns:a16="http://schemas.microsoft.com/office/drawing/2014/main" id="{4074209A-DFC2-4348-8FB6-A9BB308A2B7B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74885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C8476D88-6AFD-4186-8C08-A9BDFC9AD23C}"/>
                  </a:ext>
                </a:extLst>
              </p:cNvPr>
              <p:cNvGrpSpPr/>
              <p:nvPr/>
            </p:nvGrpSpPr>
            <p:grpSpPr>
              <a:xfrm>
                <a:off x="7549948" y="1487510"/>
                <a:ext cx="763327" cy="409182"/>
                <a:chOff x="8159452" y="1956241"/>
                <a:chExt cx="773301" cy="244912"/>
              </a:xfrm>
            </p:grpSpPr>
            <p:sp>
              <p:nvSpPr>
                <p:cNvPr id="42" name="직사각형 41">
                  <a:extLst>
                    <a:ext uri="{FF2B5EF4-FFF2-40B4-BE49-F238E27FC236}">
                      <a16:creationId xmlns:a16="http://schemas.microsoft.com/office/drawing/2014/main" id="{8AC03A6D-5CA6-4C71-8EC3-40167DC602E7}"/>
                    </a:ext>
                  </a:extLst>
                </p:cNvPr>
                <p:cNvSpPr/>
                <p:nvPr/>
              </p:nvSpPr>
              <p:spPr>
                <a:xfrm>
                  <a:off x="8881652" y="1956241"/>
                  <a:ext cx="51101" cy="244912"/>
                </a:xfrm>
                <a:prstGeom prst="rect">
                  <a:avLst/>
                </a:prstGeom>
                <a:gradFill>
                  <a:gsLst>
                    <a:gs pos="100000">
                      <a:srgbClr val="5A7ED9"/>
                    </a:gs>
                    <a:gs pos="0">
                      <a:srgbClr val="5B7ED8"/>
                    </a:gs>
                    <a:gs pos="55000">
                      <a:srgbClr val="946CCA"/>
                    </a:gs>
                  </a:gsLst>
                  <a:lin ang="5400000" scaled="0"/>
                </a:gradFill>
                <a:ln w="6350">
                  <a:solidFill>
                    <a:schemeClr val="tx1"/>
                  </a:solidFill>
                </a:ln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3" name="직사각형 42">
                  <a:extLst>
                    <a:ext uri="{FF2B5EF4-FFF2-40B4-BE49-F238E27FC236}">
                      <a16:creationId xmlns:a16="http://schemas.microsoft.com/office/drawing/2014/main" id="{C7A8379C-DDAD-46EC-ADA2-613791285DE3}"/>
                    </a:ext>
                  </a:extLst>
                </p:cNvPr>
                <p:cNvSpPr/>
                <p:nvPr/>
              </p:nvSpPr>
              <p:spPr>
                <a:xfrm>
                  <a:off x="8159452" y="1956241"/>
                  <a:ext cx="51101" cy="244912"/>
                </a:xfrm>
                <a:prstGeom prst="rect">
                  <a:avLst/>
                </a:prstGeom>
                <a:gradFill>
                  <a:gsLst>
                    <a:gs pos="100000">
                      <a:srgbClr val="5A7ED9"/>
                    </a:gs>
                    <a:gs pos="0">
                      <a:srgbClr val="5B7ED8"/>
                    </a:gs>
                    <a:gs pos="55000">
                      <a:srgbClr val="946CCA"/>
                    </a:gs>
                  </a:gsLst>
                  <a:lin ang="5400000" scaled="0"/>
                </a:gradFill>
                <a:ln w="6350">
                  <a:solidFill>
                    <a:schemeClr val="tx1"/>
                  </a:solidFill>
                </a:ln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8FAF2738-78BA-429D-BFA4-EC1F99FE5155}"/>
                  </a:ext>
                </a:extLst>
              </p:cNvPr>
              <p:cNvSpPr/>
              <p:nvPr/>
            </p:nvSpPr>
            <p:spPr>
              <a:xfrm>
                <a:off x="7600957" y="1929666"/>
                <a:ext cx="661885" cy="125565"/>
              </a:xfrm>
              <a:custGeom>
                <a:avLst/>
                <a:gdLst>
                  <a:gd name="connsiteX0" fmla="*/ 480841 w 1356898"/>
                  <a:gd name="connsiteY0" fmla="*/ 0 h 257415"/>
                  <a:gd name="connsiteX1" fmla="*/ 876058 w 1356898"/>
                  <a:gd name="connsiteY1" fmla="*/ 0 h 257415"/>
                  <a:gd name="connsiteX2" fmla="*/ 1114755 w 1356898"/>
                  <a:gd name="connsiteY2" fmla="*/ 210008 h 257415"/>
                  <a:gd name="connsiteX3" fmla="*/ 1356898 w 1356898"/>
                  <a:gd name="connsiteY3" fmla="*/ 210008 h 257415"/>
                  <a:gd name="connsiteX4" fmla="*/ 1356898 w 1356898"/>
                  <a:gd name="connsiteY4" fmla="*/ 257415 h 257415"/>
                  <a:gd name="connsiteX5" fmla="*/ 1114755 w 1356898"/>
                  <a:gd name="connsiteY5" fmla="*/ 257415 h 257415"/>
                  <a:gd name="connsiteX6" fmla="*/ 876058 w 1356898"/>
                  <a:gd name="connsiteY6" fmla="*/ 47407 h 257415"/>
                  <a:gd name="connsiteX7" fmla="*/ 480841 w 1356898"/>
                  <a:gd name="connsiteY7" fmla="*/ 47407 h 257415"/>
                  <a:gd name="connsiteX8" fmla="*/ 242144 w 1356898"/>
                  <a:gd name="connsiteY8" fmla="*/ 257415 h 257415"/>
                  <a:gd name="connsiteX9" fmla="*/ 0 w 1356898"/>
                  <a:gd name="connsiteY9" fmla="*/ 257415 h 257415"/>
                  <a:gd name="connsiteX10" fmla="*/ 0 w 1356898"/>
                  <a:gd name="connsiteY10" fmla="*/ 210008 h 257415"/>
                  <a:gd name="connsiteX11" fmla="*/ 242144 w 1356898"/>
                  <a:gd name="connsiteY11" fmla="*/ 210008 h 257415"/>
                  <a:gd name="connsiteX12" fmla="*/ 480841 w 1356898"/>
                  <a:gd name="connsiteY12" fmla="*/ 0 h 257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56898" h="257415">
                    <a:moveTo>
                      <a:pt x="480841" y="0"/>
                    </a:moveTo>
                    <a:lnTo>
                      <a:pt x="876058" y="0"/>
                    </a:lnTo>
                    <a:lnTo>
                      <a:pt x="1114755" y="210008"/>
                    </a:lnTo>
                    <a:lnTo>
                      <a:pt x="1356898" y="210008"/>
                    </a:lnTo>
                    <a:lnTo>
                      <a:pt x="1356898" y="257415"/>
                    </a:lnTo>
                    <a:lnTo>
                      <a:pt x="1114755" y="257415"/>
                    </a:lnTo>
                    <a:lnTo>
                      <a:pt x="876058" y="47407"/>
                    </a:lnTo>
                    <a:lnTo>
                      <a:pt x="480841" y="47407"/>
                    </a:lnTo>
                    <a:lnTo>
                      <a:pt x="242144" y="257415"/>
                    </a:lnTo>
                    <a:lnTo>
                      <a:pt x="0" y="257415"/>
                    </a:lnTo>
                    <a:lnTo>
                      <a:pt x="0" y="210008"/>
                    </a:lnTo>
                    <a:lnTo>
                      <a:pt x="242144" y="210008"/>
                    </a:lnTo>
                    <a:lnTo>
                      <a:pt x="480841" y="0"/>
                    </a:lnTo>
                    <a:close/>
                  </a:path>
                </a:pathLst>
              </a:custGeom>
              <a:gradFill>
                <a:gsLst>
                  <a:gs pos="100000">
                    <a:srgbClr val="5A7ED9"/>
                  </a:gs>
                  <a:gs pos="0">
                    <a:srgbClr val="5B7ED8"/>
                  </a:gs>
                  <a:gs pos="55000">
                    <a:srgbClr val="946CCA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23063106-05FE-4C17-A7ED-5518F907D365}"/>
                  </a:ext>
                </a:extLst>
              </p:cNvPr>
              <p:cNvSpPr txBox="1"/>
              <p:nvPr/>
            </p:nvSpPr>
            <p:spPr>
              <a:xfrm rot="5400000">
                <a:off x="7706894" y="1606006"/>
                <a:ext cx="459721" cy="1658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800" b="1" dirty="0"/>
                  <a:t>In</a:t>
                </a:r>
                <a:endParaRPr lang="ko-KR" altLang="en-US" sz="800" b="1" dirty="0"/>
              </a:p>
            </p:txBody>
          </p:sp>
        </p:grp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AE2866E-676F-4892-BE3F-1C71FB3F4490}"/>
                </a:ext>
              </a:extLst>
            </p:cNvPr>
            <p:cNvSpPr/>
            <p:nvPr/>
          </p:nvSpPr>
          <p:spPr>
            <a:xfrm rot="10800000">
              <a:off x="3637820" y="4699000"/>
              <a:ext cx="235520" cy="110131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1AC0F9DD-50A8-43BF-81DF-46AC949A3C0A}"/>
              </a:ext>
            </a:extLst>
          </p:cNvPr>
          <p:cNvSpPr/>
          <p:nvPr/>
        </p:nvSpPr>
        <p:spPr>
          <a:xfrm>
            <a:off x="3423045" y="4174693"/>
            <a:ext cx="189444" cy="1894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</a:t>
            </a:r>
            <a:endParaRPr lang="ko-KR" altLang="en-US" sz="1000" b="1" dirty="0"/>
          </a:p>
        </p:txBody>
      </p:sp>
      <p:sp>
        <p:nvSpPr>
          <p:cNvPr id="58" name="원호 57">
            <a:extLst>
              <a:ext uri="{FF2B5EF4-FFF2-40B4-BE49-F238E27FC236}">
                <a16:creationId xmlns:a16="http://schemas.microsoft.com/office/drawing/2014/main" id="{1480C142-5C5D-4A3A-B2C9-6CB2B27D48DA}"/>
              </a:ext>
            </a:extLst>
          </p:cNvPr>
          <p:cNvSpPr/>
          <p:nvPr/>
        </p:nvSpPr>
        <p:spPr>
          <a:xfrm rot="14400000">
            <a:off x="2838306" y="3015561"/>
            <a:ext cx="2102114" cy="2102114"/>
          </a:xfrm>
          <a:prstGeom prst="arc">
            <a:avLst>
              <a:gd name="adj1" fmla="val 1945925"/>
              <a:gd name="adj2" fmla="val 5485794"/>
            </a:avLst>
          </a:prstGeom>
          <a:ln>
            <a:solidFill>
              <a:schemeClr val="tx1"/>
            </a:solidFill>
            <a:headEnd type="oval" w="sm" len="sm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0119FF18-27B2-4A60-9032-09F44F249FF7}"/>
              </a:ext>
            </a:extLst>
          </p:cNvPr>
          <p:cNvSpPr/>
          <p:nvPr/>
        </p:nvSpPr>
        <p:spPr>
          <a:xfrm>
            <a:off x="7885216" y="688769"/>
            <a:ext cx="4306784" cy="2140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사운드 모드 종료 후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진행자가 수동주행 모드로 변경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b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</a:b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[1] ACDC </a:t>
            </a:r>
            <a:r>
              <a:rPr lang="ko-KR" altLang="en-US" sz="1000" b="1" kern="100" dirty="0" err="1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컨셉카</a:t>
            </a:r>
            <a:r>
              <a:rPr lang="ko-KR" altLang="en-US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 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 수동 주행으로 전환 중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,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 차량 정면이 전시장 우측면을 향하도록 턴테이블 회전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(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차량 옆면이 관객을 향하도록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)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회전이 끝나는 타이밍에 수동 주행 컨텐츠 시작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[2] LED Wall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POV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영상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(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도입부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)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 종료</a:t>
            </a:r>
            <a:endParaRPr lang="en-US" altLang="ko-KR" sz="1000" kern="100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4BEA5E6D-DEC4-4296-91CD-E837D015BEEA}"/>
              </a:ext>
            </a:extLst>
          </p:cNvPr>
          <p:cNvSpPr/>
          <p:nvPr/>
        </p:nvSpPr>
        <p:spPr>
          <a:xfrm>
            <a:off x="6526407" y="3294961"/>
            <a:ext cx="189444" cy="1894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2</a:t>
            </a:r>
            <a:endParaRPr lang="ko-KR" altLang="en-US" sz="1000" b="1" dirty="0"/>
          </a:p>
        </p:txBody>
      </p:sp>
    </p:spTree>
    <p:extLst>
      <p:ext uri="{BB962C8B-B14F-4D97-AF65-F5344CB8AC3E}">
        <p14:creationId xmlns:p14="http://schemas.microsoft.com/office/powerpoint/2010/main" val="2924493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01EAF58D-5471-4A36-AFD3-A2E9F9EBF744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869452B8-EBF1-44BF-B905-E7DB51A99537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1516225-8DDA-4F20-AA1B-519854A53415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92240CE-2353-408E-A892-45A2F29D2D03}"/>
              </a:ext>
            </a:extLst>
          </p:cNvPr>
          <p:cNvSpPr txBox="1"/>
          <p:nvPr/>
        </p:nvSpPr>
        <p:spPr>
          <a:xfrm>
            <a:off x="582801" y="1977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수동주행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E0025D-ECA5-47E4-8195-45EC8B313853}"/>
              </a:ext>
            </a:extLst>
          </p:cNvPr>
          <p:cNvSpPr txBox="1"/>
          <p:nvPr/>
        </p:nvSpPr>
        <p:spPr>
          <a:xfrm>
            <a:off x="165370" y="19776"/>
            <a:ext cx="362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7.</a:t>
            </a:r>
            <a:endParaRPr lang="ko-KR" altLang="en-US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D81DAB5F-016A-4E35-ABA0-DDC17BDC0000}"/>
              </a:ext>
            </a:extLst>
          </p:cNvPr>
          <p:cNvCxnSpPr/>
          <p:nvPr/>
        </p:nvCxnSpPr>
        <p:spPr>
          <a:xfrm>
            <a:off x="7885216" y="688769"/>
            <a:ext cx="0" cy="5890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59075ED7-F1EA-4BCA-86FA-FC447BC777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0032536"/>
              </p:ext>
            </p:extLst>
          </p:nvPr>
        </p:nvGraphicFramePr>
        <p:xfrm>
          <a:off x="7953376" y="5547781"/>
          <a:ext cx="4162420" cy="12292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2924">
                  <a:extLst>
                    <a:ext uri="{9D8B030D-6E8A-4147-A177-3AD203B41FA5}">
                      <a16:colId xmlns:a16="http://schemas.microsoft.com/office/drawing/2014/main" val="1374226673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2304941812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135428626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3240280769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4293909337"/>
                    </a:ext>
                  </a:extLst>
                </a:gridCol>
              </a:tblGrid>
              <a:tr h="2234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/>
                        <a:t>외장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/>
                        <a:t>Turntable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/>
                        <a:t>Stage LED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/>
                        <a:t>Stage Light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baseline="0" dirty="0"/>
                        <a:t>LED Wall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3848683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대기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목적지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컬러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en-US" altLang="ko-KR" sz="8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‘</a:t>
                      </a:r>
                      <a:r>
                        <a:rPr lang="ko-KR" altLang="en-US" sz="8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주행</a:t>
                      </a:r>
                      <a:r>
                        <a:rPr lang="en-US" altLang="ko-KR" sz="8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’</a:t>
                      </a:r>
                      <a:r>
                        <a:rPr lang="ko-KR" altLang="en-US" sz="8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 모션</a:t>
                      </a:r>
                      <a:endParaRPr lang="en-US" altLang="ko-KR" sz="800" kern="1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목적지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’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컬러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</a:p>
                    <a:p>
                      <a:pPr algn="ctr"/>
                      <a:r>
                        <a:rPr lang="en-US" altLang="ko-KR" sz="8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‘</a:t>
                      </a:r>
                      <a:r>
                        <a:rPr lang="ko-KR" altLang="en-US" sz="8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주행</a:t>
                      </a:r>
                      <a:r>
                        <a:rPr lang="en-US" altLang="ko-KR" sz="8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’</a:t>
                      </a:r>
                      <a:r>
                        <a:rPr lang="ko-KR" altLang="en-US" sz="8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 모션</a:t>
                      </a:r>
                      <a:endParaRPr lang="en-US" altLang="ko-KR" sz="800" kern="1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kumimoji="0" lang="ko-KR" altLang="en-US" sz="800" b="1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내부 중계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4657772"/>
                  </a:ext>
                </a:extLst>
              </a:tr>
              <a:tr h="232865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ACDC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ko-KR" altLang="en-US" sz="800" b="0" dirty="0" err="1">
                          <a:solidFill>
                            <a:schemeClr val="bg1"/>
                          </a:solidFill>
                        </a:rPr>
                        <a:t>컨셉카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전면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후면 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LED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측면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내부 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LED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헤드램프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베터리 </a:t>
                      </a:r>
                      <a:endParaRPr lang="en-US" altLang="ko-KR" sz="800" b="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 err="1">
                          <a:solidFill>
                            <a:schemeClr val="bg1"/>
                          </a:solidFill>
                        </a:rPr>
                        <a:t>인디케이터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272656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Amber 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컬러</a:t>
                      </a:r>
                      <a:endParaRPr lang="en-US" altLang="ko-KR" sz="8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‘</a:t>
                      </a:r>
                      <a:r>
                        <a:rPr lang="ko-KR" altLang="en-US" sz="8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목적지</a:t>
                      </a:r>
                      <a:r>
                        <a:rPr lang="en-US" altLang="ko-KR" sz="8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’ </a:t>
                      </a:r>
                      <a:r>
                        <a:rPr lang="ko-KR" altLang="en-US" sz="8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컬러</a:t>
                      </a:r>
                      <a:r>
                        <a:rPr lang="en-US" altLang="ko-KR" sz="8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,</a:t>
                      </a:r>
                    </a:p>
                    <a:p>
                      <a:pPr algn="ctr"/>
                      <a:r>
                        <a:rPr lang="en-US" altLang="ko-KR" sz="8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‘</a:t>
                      </a:r>
                      <a:r>
                        <a:rPr lang="ko-KR" altLang="en-US" sz="8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주행</a:t>
                      </a:r>
                      <a:r>
                        <a:rPr lang="en-US" altLang="ko-KR" sz="8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’</a:t>
                      </a:r>
                      <a:r>
                        <a:rPr lang="ko-KR" altLang="en-US" sz="800" kern="1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 모션</a:t>
                      </a:r>
                      <a:endParaRPr lang="en-US" altLang="ko-KR" sz="800" kern="1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on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7266684"/>
                  </a:ext>
                </a:extLst>
              </a:tr>
            </a:tbl>
          </a:graphicData>
        </a:graphic>
      </p:graphicFrame>
      <p:sp>
        <p:nvSpPr>
          <p:cNvPr id="27" name="막힌 원호 26">
            <a:extLst>
              <a:ext uri="{FF2B5EF4-FFF2-40B4-BE49-F238E27FC236}">
                <a16:creationId xmlns:a16="http://schemas.microsoft.com/office/drawing/2014/main" id="{13698119-D396-449E-B234-FBBF136799D3}"/>
              </a:ext>
            </a:extLst>
          </p:cNvPr>
          <p:cNvSpPr/>
          <p:nvPr/>
        </p:nvSpPr>
        <p:spPr>
          <a:xfrm>
            <a:off x="943416" y="819387"/>
            <a:ext cx="5675949" cy="5675949"/>
          </a:xfrm>
          <a:prstGeom prst="blockArc">
            <a:avLst>
              <a:gd name="adj1" fmla="val 10800000"/>
              <a:gd name="adj2" fmla="val 1"/>
              <a:gd name="adj3" fmla="val 11434"/>
            </a:avLst>
          </a:prstGeom>
          <a:pattFill prst="lgGrid">
            <a:fgClr>
              <a:schemeClr val="bg1">
                <a:lumMod val="50000"/>
              </a:schemeClr>
            </a:fgClr>
            <a:bgClr>
              <a:schemeClr val="bg1"/>
            </a:bgClr>
          </a:pattFill>
          <a:ln w="63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br>
              <a:rPr lang="en-US" altLang="ko-KR" sz="1400" dirty="0">
                <a:solidFill>
                  <a:schemeClr val="tx1"/>
                </a:solidFill>
              </a:rPr>
            </a:b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3B45A1EC-B707-4DE0-91B4-5ABAF4C7F06B}"/>
              </a:ext>
            </a:extLst>
          </p:cNvPr>
          <p:cNvSpPr/>
          <p:nvPr/>
        </p:nvSpPr>
        <p:spPr>
          <a:xfrm>
            <a:off x="2744628" y="3294961"/>
            <a:ext cx="2073532" cy="2073532"/>
          </a:xfrm>
          <a:prstGeom prst="ellipse">
            <a:avLst/>
          </a:prstGeom>
          <a:solidFill>
            <a:schemeClr val="tx2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9" name="원형: 비어 있음 28">
            <a:extLst>
              <a:ext uri="{FF2B5EF4-FFF2-40B4-BE49-F238E27FC236}">
                <a16:creationId xmlns:a16="http://schemas.microsoft.com/office/drawing/2014/main" id="{8E473D9E-DABB-4B6C-BDBA-F3B3EA2D95C4}"/>
              </a:ext>
            </a:extLst>
          </p:cNvPr>
          <p:cNvSpPr/>
          <p:nvPr/>
        </p:nvSpPr>
        <p:spPr>
          <a:xfrm>
            <a:off x="2080512" y="2630847"/>
            <a:ext cx="3401757" cy="3401757"/>
          </a:xfrm>
          <a:prstGeom prst="donut">
            <a:avLst>
              <a:gd name="adj" fmla="val 2180"/>
            </a:avLst>
          </a:prstGeom>
          <a:gradFill>
            <a:gsLst>
              <a:gs pos="100000">
                <a:srgbClr val="5A7ED9"/>
              </a:gs>
              <a:gs pos="0">
                <a:srgbClr val="5B7ED8"/>
              </a:gs>
              <a:gs pos="55000">
                <a:srgbClr val="946CCA"/>
              </a:gs>
            </a:gsLst>
            <a:lin ang="0" scaled="0"/>
          </a:gradFill>
          <a:ln w="6350">
            <a:solidFill>
              <a:schemeClr val="tx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30" name="원형: 비어 있음 29">
            <a:extLst>
              <a:ext uri="{FF2B5EF4-FFF2-40B4-BE49-F238E27FC236}">
                <a16:creationId xmlns:a16="http://schemas.microsoft.com/office/drawing/2014/main" id="{FFA71498-71AC-4FD4-9840-157DCBF04AF6}"/>
              </a:ext>
            </a:extLst>
          </p:cNvPr>
          <p:cNvSpPr/>
          <p:nvPr/>
        </p:nvSpPr>
        <p:spPr>
          <a:xfrm>
            <a:off x="2798930" y="3365154"/>
            <a:ext cx="1933143" cy="1933143"/>
          </a:xfrm>
          <a:prstGeom prst="donut">
            <a:avLst>
              <a:gd name="adj" fmla="val 14403"/>
            </a:avLst>
          </a:prstGeom>
          <a:gradFill>
            <a:gsLst>
              <a:gs pos="100000">
                <a:srgbClr val="5A7ED9"/>
              </a:gs>
              <a:gs pos="0">
                <a:srgbClr val="5B7ED8"/>
              </a:gs>
              <a:gs pos="55000">
                <a:srgbClr val="946CCA"/>
              </a:gs>
            </a:gsLst>
            <a:lin ang="0" scaled="0"/>
          </a:gradFill>
          <a:ln w="6350">
            <a:solidFill>
              <a:schemeClr val="tx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CD7651B7-19AF-40CB-B885-3ED9957E1286}"/>
              </a:ext>
            </a:extLst>
          </p:cNvPr>
          <p:cNvGrpSpPr/>
          <p:nvPr/>
        </p:nvGrpSpPr>
        <p:grpSpPr>
          <a:xfrm rot="16200000">
            <a:off x="3256123" y="3476998"/>
            <a:ext cx="991856" cy="1595056"/>
            <a:chOff x="3256123" y="3476998"/>
            <a:chExt cx="991856" cy="1595056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84D69B1D-6644-4897-AE0D-256A9599F228}"/>
                </a:ext>
              </a:extLst>
            </p:cNvPr>
            <p:cNvGrpSpPr/>
            <p:nvPr/>
          </p:nvGrpSpPr>
          <p:grpSpPr>
            <a:xfrm>
              <a:off x="3256123" y="3476998"/>
              <a:ext cx="991856" cy="1595056"/>
              <a:chOff x="7549946" y="1052356"/>
              <a:chExt cx="763339" cy="1227562"/>
            </a:xfrm>
          </p:grpSpPr>
          <p:sp>
            <p:nvSpPr>
              <p:cNvPr id="34" name="사각형: 둥근 모서리 33">
                <a:extLst>
                  <a:ext uri="{FF2B5EF4-FFF2-40B4-BE49-F238E27FC236}">
                    <a16:creationId xmlns:a16="http://schemas.microsoft.com/office/drawing/2014/main" id="{EFA3CBE2-5193-4195-A223-41EDF17AAE8C}"/>
                  </a:ext>
                </a:extLst>
              </p:cNvPr>
              <p:cNvSpPr/>
              <p:nvPr/>
            </p:nvSpPr>
            <p:spPr>
              <a:xfrm>
                <a:off x="7549947" y="1052356"/>
                <a:ext cx="763338" cy="1227562"/>
              </a:xfrm>
              <a:prstGeom prst="roundRect">
                <a:avLst>
                  <a:gd name="adj" fmla="val 8113"/>
                </a:avLst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536953E9-8B91-49A5-BB6A-DBBD47153B45}"/>
                  </a:ext>
                </a:extLst>
              </p:cNvPr>
              <p:cNvSpPr/>
              <p:nvPr/>
            </p:nvSpPr>
            <p:spPr>
              <a:xfrm>
                <a:off x="7600388" y="1119909"/>
                <a:ext cx="662454" cy="116385"/>
              </a:xfrm>
              <a:prstGeom prst="rect">
                <a:avLst/>
              </a:prstGeom>
              <a:gradFill>
                <a:gsLst>
                  <a:gs pos="100000">
                    <a:srgbClr val="F3CB51"/>
                  </a:gs>
                  <a:gs pos="0">
                    <a:srgbClr val="F3CB51"/>
                  </a:gs>
                  <a:gs pos="55000">
                    <a:srgbClr val="F38A4F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BC540871-48F4-41EC-9B3F-721F2761CFA0}"/>
                  </a:ext>
                </a:extLst>
              </p:cNvPr>
              <p:cNvSpPr/>
              <p:nvPr/>
            </p:nvSpPr>
            <p:spPr>
              <a:xfrm>
                <a:off x="7600388" y="2100915"/>
                <a:ext cx="662454" cy="116385"/>
              </a:xfrm>
              <a:prstGeom prst="rect">
                <a:avLst/>
              </a:prstGeom>
              <a:gradFill>
                <a:gsLst>
                  <a:gs pos="100000">
                    <a:srgbClr val="F3CB51"/>
                  </a:gs>
                  <a:gs pos="0">
                    <a:srgbClr val="F3CB51"/>
                  </a:gs>
                  <a:gs pos="55000">
                    <a:srgbClr val="F38A4F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789A5689-2721-4F85-8A99-0F5CE4EB5534}"/>
                  </a:ext>
                </a:extLst>
              </p:cNvPr>
              <p:cNvGrpSpPr/>
              <p:nvPr/>
            </p:nvGrpSpPr>
            <p:grpSpPr>
              <a:xfrm>
                <a:off x="7549946" y="2031145"/>
                <a:ext cx="763335" cy="186154"/>
                <a:chOff x="8159449" y="1956241"/>
                <a:chExt cx="773309" cy="244912"/>
              </a:xfrm>
            </p:grpSpPr>
            <p:sp>
              <p:nvSpPr>
                <p:cNvPr id="54" name="직사각형 53">
                  <a:extLst>
                    <a:ext uri="{FF2B5EF4-FFF2-40B4-BE49-F238E27FC236}">
                      <a16:creationId xmlns:a16="http://schemas.microsoft.com/office/drawing/2014/main" id="{86C9C34E-9BB9-4141-B0DE-FD8A0621179C}"/>
                    </a:ext>
                  </a:extLst>
                </p:cNvPr>
                <p:cNvSpPr/>
                <p:nvPr/>
              </p:nvSpPr>
              <p:spPr>
                <a:xfrm>
                  <a:off x="8881657" y="1956241"/>
                  <a:ext cx="51101" cy="244912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5" name="직사각형 54">
                  <a:extLst>
                    <a:ext uri="{FF2B5EF4-FFF2-40B4-BE49-F238E27FC236}">
                      <a16:creationId xmlns:a16="http://schemas.microsoft.com/office/drawing/2014/main" id="{A8810618-CAAA-48DD-A52C-3FF687584DD9}"/>
                    </a:ext>
                  </a:extLst>
                </p:cNvPr>
                <p:cNvSpPr/>
                <p:nvPr/>
              </p:nvSpPr>
              <p:spPr>
                <a:xfrm>
                  <a:off x="8159449" y="1956241"/>
                  <a:ext cx="51101" cy="244912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82B316C1-A474-45F4-85E1-0B6D7734AE3A}"/>
                  </a:ext>
                </a:extLst>
              </p:cNvPr>
              <p:cNvGrpSpPr/>
              <p:nvPr/>
            </p:nvGrpSpPr>
            <p:grpSpPr>
              <a:xfrm>
                <a:off x="7549946" y="1119909"/>
                <a:ext cx="763338" cy="253211"/>
                <a:chOff x="8159449" y="1164084"/>
                <a:chExt cx="773312" cy="256520"/>
              </a:xfrm>
            </p:grpSpPr>
            <p:grpSp>
              <p:nvGrpSpPr>
                <p:cNvPr id="44" name="그룹 43">
                  <a:extLst>
                    <a:ext uri="{FF2B5EF4-FFF2-40B4-BE49-F238E27FC236}">
                      <a16:creationId xmlns:a16="http://schemas.microsoft.com/office/drawing/2014/main" id="{BDED1A24-99C5-4B44-8D85-9D8B2797D942}"/>
                    </a:ext>
                  </a:extLst>
                </p:cNvPr>
                <p:cNvGrpSpPr/>
                <p:nvPr/>
              </p:nvGrpSpPr>
              <p:grpSpPr>
                <a:xfrm>
                  <a:off x="8159449" y="1164084"/>
                  <a:ext cx="51101" cy="256520"/>
                  <a:chOff x="8159449" y="1164084"/>
                  <a:chExt cx="51101" cy="256520"/>
                </a:xfrm>
              </p:grpSpPr>
              <p:sp>
                <p:nvSpPr>
                  <p:cNvPr id="50" name="직사각형 49">
                    <a:extLst>
                      <a:ext uri="{FF2B5EF4-FFF2-40B4-BE49-F238E27FC236}">
                        <a16:creationId xmlns:a16="http://schemas.microsoft.com/office/drawing/2014/main" id="{FB8A7C65-F061-4C40-B0BF-2E0C6C2E3734}"/>
                      </a:ext>
                    </a:extLst>
                  </p:cNvPr>
                  <p:cNvSpPr/>
                  <p:nvPr/>
                </p:nvSpPr>
                <p:spPr>
                  <a:xfrm>
                    <a:off x="8159449" y="1164084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1" name="직사각형 50">
                    <a:extLst>
                      <a:ext uri="{FF2B5EF4-FFF2-40B4-BE49-F238E27FC236}">
                        <a16:creationId xmlns:a16="http://schemas.microsoft.com/office/drawing/2014/main" id="{EB737417-B925-4B0B-B863-B0813A09BC22}"/>
                      </a:ext>
                    </a:extLst>
                  </p:cNvPr>
                  <p:cNvSpPr/>
                  <p:nvPr/>
                </p:nvSpPr>
                <p:spPr>
                  <a:xfrm>
                    <a:off x="8159449" y="1236271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2" name="직사각형 51">
                    <a:extLst>
                      <a:ext uri="{FF2B5EF4-FFF2-40B4-BE49-F238E27FC236}">
                        <a16:creationId xmlns:a16="http://schemas.microsoft.com/office/drawing/2014/main" id="{5781A45D-A44E-4AFF-8E40-A6A6BF52BCF6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05578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3" name="직사각형 52">
                    <a:extLst>
                      <a:ext uri="{FF2B5EF4-FFF2-40B4-BE49-F238E27FC236}">
                        <a16:creationId xmlns:a16="http://schemas.microsoft.com/office/drawing/2014/main" id="{3C32031A-6F13-47DC-9F3E-3BEB6C25C45E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74885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45" name="그룹 44">
                  <a:extLst>
                    <a:ext uri="{FF2B5EF4-FFF2-40B4-BE49-F238E27FC236}">
                      <a16:creationId xmlns:a16="http://schemas.microsoft.com/office/drawing/2014/main" id="{B6158A15-1EBD-4012-B6FD-046A775D752B}"/>
                    </a:ext>
                  </a:extLst>
                </p:cNvPr>
                <p:cNvGrpSpPr/>
                <p:nvPr/>
              </p:nvGrpSpPr>
              <p:grpSpPr>
                <a:xfrm>
                  <a:off x="8881660" y="1164084"/>
                  <a:ext cx="51101" cy="256520"/>
                  <a:chOff x="8159449" y="1164084"/>
                  <a:chExt cx="51101" cy="256520"/>
                </a:xfrm>
              </p:grpSpPr>
              <p:sp>
                <p:nvSpPr>
                  <p:cNvPr id="46" name="직사각형 45">
                    <a:extLst>
                      <a:ext uri="{FF2B5EF4-FFF2-40B4-BE49-F238E27FC236}">
                        <a16:creationId xmlns:a16="http://schemas.microsoft.com/office/drawing/2014/main" id="{43EFF225-6C9F-4799-8034-F05B04BF28AC}"/>
                      </a:ext>
                    </a:extLst>
                  </p:cNvPr>
                  <p:cNvSpPr/>
                  <p:nvPr/>
                </p:nvSpPr>
                <p:spPr>
                  <a:xfrm>
                    <a:off x="8159449" y="1164084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184081BB-44C8-4D60-83C7-93D68185BF85}"/>
                      </a:ext>
                    </a:extLst>
                  </p:cNvPr>
                  <p:cNvSpPr/>
                  <p:nvPr/>
                </p:nvSpPr>
                <p:spPr>
                  <a:xfrm>
                    <a:off x="8159449" y="1236271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8" name="직사각형 47">
                    <a:extLst>
                      <a:ext uri="{FF2B5EF4-FFF2-40B4-BE49-F238E27FC236}">
                        <a16:creationId xmlns:a16="http://schemas.microsoft.com/office/drawing/2014/main" id="{C8E78225-8D2C-4244-A952-753C164AC144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05578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9" name="직사각형 48">
                    <a:extLst>
                      <a:ext uri="{FF2B5EF4-FFF2-40B4-BE49-F238E27FC236}">
                        <a16:creationId xmlns:a16="http://schemas.microsoft.com/office/drawing/2014/main" id="{1AE3511B-D120-4FA7-8F6C-B091CC937E9B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74885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AE0F1092-C494-4841-AB9F-64DF0E526E0B}"/>
                  </a:ext>
                </a:extLst>
              </p:cNvPr>
              <p:cNvGrpSpPr/>
              <p:nvPr/>
            </p:nvGrpSpPr>
            <p:grpSpPr>
              <a:xfrm>
                <a:off x="7549948" y="1487510"/>
                <a:ext cx="763327" cy="409182"/>
                <a:chOff x="8159452" y="1956241"/>
                <a:chExt cx="773301" cy="244912"/>
              </a:xfrm>
            </p:grpSpPr>
            <p:sp>
              <p:nvSpPr>
                <p:cNvPr id="42" name="직사각형 41">
                  <a:extLst>
                    <a:ext uri="{FF2B5EF4-FFF2-40B4-BE49-F238E27FC236}">
                      <a16:creationId xmlns:a16="http://schemas.microsoft.com/office/drawing/2014/main" id="{207B510A-4C59-483C-9F9C-CAA2A4AC40DF}"/>
                    </a:ext>
                  </a:extLst>
                </p:cNvPr>
                <p:cNvSpPr/>
                <p:nvPr/>
              </p:nvSpPr>
              <p:spPr>
                <a:xfrm>
                  <a:off x="8881652" y="1956241"/>
                  <a:ext cx="51101" cy="244912"/>
                </a:xfrm>
                <a:prstGeom prst="rect">
                  <a:avLst/>
                </a:prstGeom>
                <a:gradFill>
                  <a:gsLst>
                    <a:gs pos="100000">
                      <a:srgbClr val="5A7ED9"/>
                    </a:gs>
                    <a:gs pos="0">
                      <a:srgbClr val="5B7ED8"/>
                    </a:gs>
                    <a:gs pos="55000">
                      <a:srgbClr val="946CCA"/>
                    </a:gs>
                  </a:gsLst>
                  <a:lin ang="5400000" scaled="0"/>
                </a:gradFill>
                <a:ln w="6350">
                  <a:solidFill>
                    <a:schemeClr val="tx1"/>
                  </a:solidFill>
                </a:ln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3" name="직사각형 42">
                  <a:extLst>
                    <a:ext uri="{FF2B5EF4-FFF2-40B4-BE49-F238E27FC236}">
                      <a16:creationId xmlns:a16="http://schemas.microsoft.com/office/drawing/2014/main" id="{DF68B97C-D30A-4018-8ED4-26DA08D0E072}"/>
                    </a:ext>
                  </a:extLst>
                </p:cNvPr>
                <p:cNvSpPr/>
                <p:nvPr/>
              </p:nvSpPr>
              <p:spPr>
                <a:xfrm>
                  <a:off x="8159452" y="1956241"/>
                  <a:ext cx="51101" cy="244912"/>
                </a:xfrm>
                <a:prstGeom prst="rect">
                  <a:avLst/>
                </a:prstGeom>
                <a:gradFill>
                  <a:gsLst>
                    <a:gs pos="100000">
                      <a:srgbClr val="5A7ED9"/>
                    </a:gs>
                    <a:gs pos="0">
                      <a:srgbClr val="5B7ED8"/>
                    </a:gs>
                    <a:gs pos="55000">
                      <a:srgbClr val="946CCA"/>
                    </a:gs>
                  </a:gsLst>
                  <a:lin ang="5400000" scaled="0"/>
                </a:gradFill>
                <a:ln w="6350">
                  <a:solidFill>
                    <a:schemeClr val="tx1"/>
                  </a:solidFill>
                </a:ln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5960D856-144E-4CD2-8FD8-C2064E6929AB}"/>
                  </a:ext>
                </a:extLst>
              </p:cNvPr>
              <p:cNvSpPr/>
              <p:nvPr/>
            </p:nvSpPr>
            <p:spPr>
              <a:xfrm>
                <a:off x="7600957" y="1929666"/>
                <a:ext cx="661885" cy="125565"/>
              </a:xfrm>
              <a:custGeom>
                <a:avLst/>
                <a:gdLst>
                  <a:gd name="connsiteX0" fmla="*/ 480841 w 1356898"/>
                  <a:gd name="connsiteY0" fmla="*/ 0 h 257415"/>
                  <a:gd name="connsiteX1" fmla="*/ 876058 w 1356898"/>
                  <a:gd name="connsiteY1" fmla="*/ 0 h 257415"/>
                  <a:gd name="connsiteX2" fmla="*/ 1114755 w 1356898"/>
                  <a:gd name="connsiteY2" fmla="*/ 210008 h 257415"/>
                  <a:gd name="connsiteX3" fmla="*/ 1356898 w 1356898"/>
                  <a:gd name="connsiteY3" fmla="*/ 210008 h 257415"/>
                  <a:gd name="connsiteX4" fmla="*/ 1356898 w 1356898"/>
                  <a:gd name="connsiteY4" fmla="*/ 257415 h 257415"/>
                  <a:gd name="connsiteX5" fmla="*/ 1114755 w 1356898"/>
                  <a:gd name="connsiteY5" fmla="*/ 257415 h 257415"/>
                  <a:gd name="connsiteX6" fmla="*/ 876058 w 1356898"/>
                  <a:gd name="connsiteY6" fmla="*/ 47407 h 257415"/>
                  <a:gd name="connsiteX7" fmla="*/ 480841 w 1356898"/>
                  <a:gd name="connsiteY7" fmla="*/ 47407 h 257415"/>
                  <a:gd name="connsiteX8" fmla="*/ 242144 w 1356898"/>
                  <a:gd name="connsiteY8" fmla="*/ 257415 h 257415"/>
                  <a:gd name="connsiteX9" fmla="*/ 0 w 1356898"/>
                  <a:gd name="connsiteY9" fmla="*/ 257415 h 257415"/>
                  <a:gd name="connsiteX10" fmla="*/ 0 w 1356898"/>
                  <a:gd name="connsiteY10" fmla="*/ 210008 h 257415"/>
                  <a:gd name="connsiteX11" fmla="*/ 242144 w 1356898"/>
                  <a:gd name="connsiteY11" fmla="*/ 210008 h 257415"/>
                  <a:gd name="connsiteX12" fmla="*/ 480841 w 1356898"/>
                  <a:gd name="connsiteY12" fmla="*/ 0 h 257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56898" h="257415">
                    <a:moveTo>
                      <a:pt x="480841" y="0"/>
                    </a:moveTo>
                    <a:lnTo>
                      <a:pt x="876058" y="0"/>
                    </a:lnTo>
                    <a:lnTo>
                      <a:pt x="1114755" y="210008"/>
                    </a:lnTo>
                    <a:lnTo>
                      <a:pt x="1356898" y="210008"/>
                    </a:lnTo>
                    <a:lnTo>
                      <a:pt x="1356898" y="257415"/>
                    </a:lnTo>
                    <a:lnTo>
                      <a:pt x="1114755" y="257415"/>
                    </a:lnTo>
                    <a:lnTo>
                      <a:pt x="876058" y="47407"/>
                    </a:lnTo>
                    <a:lnTo>
                      <a:pt x="480841" y="47407"/>
                    </a:lnTo>
                    <a:lnTo>
                      <a:pt x="242144" y="257415"/>
                    </a:lnTo>
                    <a:lnTo>
                      <a:pt x="0" y="257415"/>
                    </a:lnTo>
                    <a:lnTo>
                      <a:pt x="0" y="210008"/>
                    </a:lnTo>
                    <a:lnTo>
                      <a:pt x="242144" y="210008"/>
                    </a:lnTo>
                    <a:lnTo>
                      <a:pt x="480841" y="0"/>
                    </a:lnTo>
                    <a:close/>
                  </a:path>
                </a:pathLst>
              </a:custGeom>
              <a:gradFill>
                <a:gsLst>
                  <a:gs pos="100000">
                    <a:srgbClr val="5A7ED9"/>
                  </a:gs>
                  <a:gs pos="0">
                    <a:srgbClr val="5B7ED8"/>
                  </a:gs>
                  <a:gs pos="55000">
                    <a:srgbClr val="946CCA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0053608F-E720-4B58-8F3E-A24E85D2FC86}"/>
                  </a:ext>
                </a:extLst>
              </p:cNvPr>
              <p:cNvSpPr txBox="1"/>
              <p:nvPr/>
            </p:nvSpPr>
            <p:spPr>
              <a:xfrm rot="5400000">
                <a:off x="7706894" y="1606006"/>
                <a:ext cx="459721" cy="1658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800" b="1" dirty="0"/>
                  <a:t>In</a:t>
                </a:r>
                <a:endParaRPr lang="ko-KR" altLang="en-US" sz="800" b="1" dirty="0"/>
              </a:p>
            </p:txBody>
          </p:sp>
        </p:grp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C2805F3F-07BB-45E8-8F35-04173A4BE53D}"/>
                </a:ext>
              </a:extLst>
            </p:cNvPr>
            <p:cNvSpPr/>
            <p:nvPr/>
          </p:nvSpPr>
          <p:spPr>
            <a:xfrm rot="10800000">
              <a:off x="3637820" y="4699000"/>
              <a:ext cx="235520" cy="110131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743B906C-8364-466E-BE44-E5BD701780FC}"/>
              </a:ext>
            </a:extLst>
          </p:cNvPr>
          <p:cNvSpPr/>
          <p:nvPr/>
        </p:nvSpPr>
        <p:spPr>
          <a:xfrm>
            <a:off x="3423045" y="4174693"/>
            <a:ext cx="189444" cy="1894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</a:t>
            </a:r>
            <a:endParaRPr lang="ko-KR" altLang="en-US" sz="1000" b="1" dirty="0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D99F667-A203-4247-ABB7-5492B98699C0}"/>
              </a:ext>
            </a:extLst>
          </p:cNvPr>
          <p:cNvSpPr/>
          <p:nvPr/>
        </p:nvSpPr>
        <p:spPr>
          <a:xfrm>
            <a:off x="7885216" y="688769"/>
            <a:ext cx="4306784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[1] ACDC </a:t>
            </a:r>
            <a:r>
              <a:rPr lang="ko-KR" altLang="en-US" sz="1000" b="1" kern="100" dirty="0" err="1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컨셉카</a:t>
            </a:r>
            <a:r>
              <a:rPr lang="ko-KR" altLang="en-US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 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전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/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후면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LED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가 수동주행 컬러로 전환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[2] LED Wall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</a:t>
            </a:r>
            <a:r>
              <a:rPr lang="ko-KR" altLang="en-US" sz="1000" kern="100" dirty="0" err="1">
                <a:latin typeface="+mn-ea"/>
                <a:cs typeface="Times New Roman" panose="02020603050405020304" pitchFamily="18" charset="0"/>
              </a:rPr>
              <a:t>컨셉카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 내부 체험 중계</a:t>
            </a:r>
            <a:endParaRPr lang="en-US" altLang="ko-KR" sz="1000" kern="100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2B6EA246-23BE-499D-9D91-3BF757770D87}"/>
              </a:ext>
            </a:extLst>
          </p:cNvPr>
          <p:cNvSpPr/>
          <p:nvPr/>
        </p:nvSpPr>
        <p:spPr>
          <a:xfrm>
            <a:off x="6526407" y="3294961"/>
            <a:ext cx="189444" cy="1894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2</a:t>
            </a:r>
            <a:endParaRPr lang="ko-KR" altLang="en-US" sz="1000" b="1" dirty="0"/>
          </a:p>
        </p:txBody>
      </p:sp>
    </p:spTree>
    <p:extLst>
      <p:ext uri="{BB962C8B-B14F-4D97-AF65-F5344CB8AC3E}">
        <p14:creationId xmlns:p14="http://schemas.microsoft.com/office/powerpoint/2010/main" val="17494757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01EAF58D-5471-4A36-AFD3-A2E9F9EBF744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869452B8-EBF1-44BF-B905-E7DB51A99537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1516225-8DDA-4F20-AA1B-519854A53415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92240CE-2353-408E-A892-45A2F29D2D03}"/>
              </a:ext>
            </a:extLst>
          </p:cNvPr>
          <p:cNvSpPr txBox="1"/>
          <p:nvPr/>
        </p:nvSpPr>
        <p:spPr>
          <a:xfrm>
            <a:off x="582801" y="19776"/>
            <a:ext cx="1620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FCW</a:t>
            </a:r>
            <a:r>
              <a:rPr lang="ko-KR" altLang="en-US" dirty="0"/>
              <a:t> </a:t>
            </a:r>
            <a:r>
              <a:rPr lang="en-US" altLang="ko-KR" dirty="0"/>
              <a:t>Warning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E0025D-ECA5-47E4-8195-45EC8B313853}"/>
              </a:ext>
            </a:extLst>
          </p:cNvPr>
          <p:cNvSpPr txBox="1"/>
          <p:nvPr/>
        </p:nvSpPr>
        <p:spPr>
          <a:xfrm>
            <a:off x="165370" y="19776"/>
            <a:ext cx="362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8.</a:t>
            </a:r>
            <a:endParaRPr lang="ko-KR" altLang="en-US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D81DAB5F-016A-4E35-ABA0-DDC17BDC0000}"/>
              </a:ext>
            </a:extLst>
          </p:cNvPr>
          <p:cNvCxnSpPr/>
          <p:nvPr/>
        </p:nvCxnSpPr>
        <p:spPr>
          <a:xfrm>
            <a:off x="7885216" y="688769"/>
            <a:ext cx="0" cy="5890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그림 34">
            <a:extLst>
              <a:ext uri="{FF2B5EF4-FFF2-40B4-BE49-F238E27FC236}">
                <a16:creationId xmlns:a16="http://schemas.microsoft.com/office/drawing/2014/main" id="{C455094A-2D9B-417E-9FAD-FB20F2B2E0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3" t="21500" r="10527" b="15655"/>
          <a:stretch/>
        </p:blipFill>
        <p:spPr>
          <a:xfrm>
            <a:off x="7953376" y="2598010"/>
            <a:ext cx="2451496" cy="590550"/>
          </a:xfrm>
          <a:prstGeom prst="rect">
            <a:avLst/>
          </a:prstGeom>
        </p:spPr>
      </p:pic>
      <p:graphicFrame>
        <p:nvGraphicFramePr>
          <p:cNvPr id="65" name="표 64">
            <a:extLst>
              <a:ext uri="{FF2B5EF4-FFF2-40B4-BE49-F238E27FC236}">
                <a16:creationId xmlns:a16="http://schemas.microsoft.com/office/drawing/2014/main" id="{57F57664-CB0A-404A-B0B9-455330944F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5602166"/>
              </p:ext>
            </p:extLst>
          </p:nvPr>
        </p:nvGraphicFramePr>
        <p:xfrm>
          <a:off x="7953376" y="5547781"/>
          <a:ext cx="4162420" cy="12292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2924">
                  <a:extLst>
                    <a:ext uri="{9D8B030D-6E8A-4147-A177-3AD203B41FA5}">
                      <a16:colId xmlns:a16="http://schemas.microsoft.com/office/drawing/2014/main" val="1374226673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2304941812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135428626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3240280769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4293909337"/>
                    </a:ext>
                  </a:extLst>
                </a:gridCol>
              </a:tblGrid>
              <a:tr h="2234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/>
                        <a:t>외장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/>
                        <a:t>Turntable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/>
                        <a:t>Stage LED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/>
                        <a:t>Stage Light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baseline="0" dirty="0"/>
                        <a:t>LED Wall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3848683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대기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경고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컬러 및 모션</a:t>
                      </a: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경고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’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컬러 및 모션</a:t>
                      </a: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내부 중계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4657772"/>
                  </a:ext>
                </a:extLst>
              </a:tr>
              <a:tr h="232865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ACDC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ko-KR" altLang="en-US" sz="800" b="0" dirty="0" err="1">
                          <a:solidFill>
                            <a:schemeClr val="bg1"/>
                          </a:solidFill>
                        </a:rPr>
                        <a:t>컨셉카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전면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후면 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LED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측면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내부 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LED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헤드램프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베터리 </a:t>
                      </a:r>
                      <a:endParaRPr lang="en-US" altLang="ko-KR" sz="800" b="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 err="1">
                          <a:solidFill>
                            <a:schemeClr val="bg1"/>
                          </a:solidFill>
                        </a:rPr>
                        <a:t>인디케이터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272656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Amber</a:t>
                      </a:r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 컬러</a:t>
                      </a:r>
                      <a:endParaRPr lang="en-US" altLang="ko-KR" sz="80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b="1" kern="100" dirty="0">
                          <a:solidFill>
                            <a:schemeClr val="tx1"/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‘</a:t>
                      </a:r>
                      <a:r>
                        <a:rPr lang="ko-KR" altLang="en-US" sz="800" b="1" kern="100" dirty="0">
                          <a:solidFill>
                            <a:schemeClr val="tx1"/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경고</a:t>
                      </a:r>
                      <a:r>
                        <a:rPr lang="en-US" altLang="ko-KR" sz="800" b="1" kern="100" dirty="0">
                          <a:solidFill>
                            <a:schemeClr val="tx1"/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’ </a:t>
                      </a:r>
                      <a:r>
                        <a:rPr lang="ko-KR" altLang="en-US" sz="800" b="1" kern="100" dirty="0">
                          <a:solidFill>
                            <a:schemeClr val="tx1"/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컬러 및 모션</a:t>
                      </a:r>
                      <a:endParaRPr lang="en-US" altLang="ko-KR" sz="800" b="1" kern="100" dirty="0">
                        <a:solidFill>
                          <a:schemeClr val="tx1"/>
                        </a:solidFill>
                        <a:latin typeface="+mn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on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7266684"/>
                  </a:ext>
                </a:extLst>
              </a:tr>
            </a:tbl>
          </a:graphicData>
        </a:graphic>
      </p:graphicFrame>
      <p:sp>
        <p:nvSpPr>
          <p:cNvPr id="67" name="막힌 원호 66">
            <a:extLst>
              <a:ext uri="{FF2B5EF4-FFF2-40B4-BE49-F238E27FC236}">
                <a16:creationId xmlns:a16="http://schemas.microsoft.com/office/drawing/2014/main" id="{E089428B-147B-472D-91CA-510304745580}"/>
              </a:ext>
            </a:extLst>
          </p:cNvPr>
          <p:cNvSpPr/>
          <p:nvPr/>
        </p:nvSpPr>
        <p:spPr>
          <a:xfrm>
            <a:off x="943416" y="819387"/>
            <a:ext cx="5675949" cy="5675949"/>
          </a:xfrm>
          <a:prstGeom prst="blockArc">
            <a:avLst>
              <a:gd name="adj1" fmla="val 10800000"/>
              <a:gd name="adj2" fmla="val 1"/>
              <a:gd name="adj3" fmla="val 11434"/>
            </a:avLst>
          </a:prstGeom>
          <a:pattFill prst="lgGrid">
            <a:fgClr>
              <a:schemeClr val="bg1">
                <a:lumMod val="50000"/>
              </a:schemeClr>
            </a:fgClr>
            <a:bgClr>
              <a:schemeClr val="bg1"/>
            </a:bgClr>
          </a:pattFill>
          <a:ln w="63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br>
              <a:rPr lang="en-US" altLang="ko-KR" sz="1400" dirty="0">
                <a:solidFill>
                  <a:schemeClr val="tx1"/>
                </a:solidFill>
              </a:rPr>
            </a:b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313AFA95-CEF2-4AAF-A1A3-C65A468F15C1}"/>
              </a:ext>
            </a:extLst>
          </p:cNvPr>
          <p:cNvSpPr/>
          <p:nvPr/>
        </p:nvSpPr>
        <p:spPr>
          <a:xfrm>
            <a:off x="2744628" y="3294961"/>
            <a:ext cx="2073532" cy="2073532"/>
          </a:xfrm>
          <a:prstGeom prst="ellipse">
            <a:avLst/>
          </a:prstGeom>
          <a:solidFill>
            <a:schemeClr val="tx2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69" name="원형: 비어 있음 68">
            <a:extLst>
              <a:ext uri="{FF2B5EF4-FFF2-40B4-BE49-F238E27FC236}">
                <a16:creationId xmlns:a16="http://schemas.microsoft.com/office/drawing/2014/main" id="{D639C04B-CA05-40DB-9421-688F4793F5F2}"/>
              </a:ext>
            </a:extLst>
          </p:cNvPr>
          <p:cNvSpPr/>
          <p:nvPr/>
        </p:nvSpPr>
        <p:spPr>
          <a:xfrm>
            <a:off x="2080512" y="2630847"/>
            <a:ext cx="3401757" cy="3401757"/>
          </a:xfrm>
          <a:prstGeom prst="donut">
            <a:avLst>
              <a:gd name="adj" fmla="val 2180"/>
            </a:avLst>
          </a:prstGeom>
          <a:gradFill>
            <a:gsLst>
              <a:gs pos="100000">
                <a:srgbClr val="FE5E5E"/>
              </a:gs>
              <a:gs pos="0">
                <a:srgbClr val="FE5E5E"/>
              </a:gs>
              <a:gs pos="55000">
                <a:srgbClr val="F50303"/>
              </a:gs>
            </a:gsLst>
            <a:lin ang="0" scaled="0"/>
          </a:gradFill>
          <a:ln w="6350">
            <a:solidFill>
              <a:schemeClr val="tx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70" name="원형: 비어 있음 69">
            <a:extLst>
              <a:ext uri="{FF2B5EF4-FFF2-40B4-BE49-F238E27FC236}">
                <a16:creationId xmlns:a16="http://schemas.microsoft.com/office/drawing/2014/main" id="{104A318A-5707-4E54-B01A-F828B2565660}"/>
              </a:ext>
            </a:extLst>
          </p:cNvPr>
          <p:cNvSpPr/>
          <p:nvPr/>
        </p:nvSpPr>
        <p:spPr>
          <a:xfrm>
            <a:off x="2798930" y="3365154"/>
            <a:ext cx="1933143" cy="1933143"/>
          </a:xfrm>
          <a:prstGeom prst="donut">
            <a:avLst>
              <a:gd name="adj" fmla="val 14403"/>
            </a:avLst>
          </a:prstGeom>
          <a:gradFill>
            <a:gsLst>
              <a:gs pos="100000">
                <a:srgbClr val="FE5E5E"/>
              </a:gs>
              <a:gs pos="0">
                <a:srgbClr val="FE5E5E"/>
              </a:gs>
              <a:gs pos="55000">
                <a:srgbClr val="F50303"/>
              </a:gs>
            </a:gsLst>
            <a:lin ang="0" scaled="0"/>
          </a:gradFill>
          <a:ln w="6350">
            <a:solidFill>
              <a:schemeClr val="tx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8ECDDE43-792A-4B6A-9F61-6204F2452744}"/>
              </a:ext>
            </a:extLst>
          </p:cNvPr>
          <p:cNvGrpSpPr/>
          <p:nvPr/>
        </p:nvGrpSpPr>
        <p:grpSpPr>
          <a:xfrm rot="16200000">
            <a:off x="3256123" y="3476998"/>
            <a:ext cx="991856" cy="1595056"/>
            <a:chOff x="3256123" y="3476998"/>
            <a:chExt cx="991856" cy="1595056"/>
          </a:xfrm>
        </p:grpSpPr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39ACA5E7-45CC-4743-83BA-969C20109E51}"/>
                </a:ext>
              </a:extLst>
            </p:cNvPr>
            <p:cNvGrpSpPr/>
            <p:nvPr/>
          </p:nvGrpSpPr>
          <p:grpSpPr>
            <a:xfrm>
              <a:off x="3256123" y="3476998"/>
              <a:ext cx="991856" cy="1595056"/>
              <a:chOff x="7549946" y="1052356"/>
              <a:chExt cx="763339" cy="1227562"/>
            </a:xfrm>
          </p:grpSpPr>
          <p:sp>
            <p:nvSpPr>
              <p:cNvPr id="74" name="사각형: 둥근 모서리 73">
                <a:extLst>
                  <a:ext uri="{FF2B5EF4-FFF2-40B4-BE49-F238E27FC236}">
                    <a16:creationId xmlns:a16="http://schemas.microsoft.com/office/drawing/2014/main" id="{19C09011-B55E-4301-87B0-100C5324F67E}"/>
                  </a:ext>
                </a:extLst>
              </p:cNvPr>
              <p:cNvSpPr/>
              <p:nvPr/>
            </p:nvSpPr>
            <p:spPr>
              <a:xfrm>
                <a:off x="7549947" y="1052356"/>
                <a:ext cx="763338" cy="1227562"/>
              </a:xfrm>
              <a:prstGeom prst="roundRect">
                <a:avLst>
                  <a:gd name="adj" fmla="val 8113"/>
                </a:avLst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직사각형 74">
                <a:extLst>
                  <a:ext uri="{FF2B5EF4-FFF2-40B4-BE49-F238E27FC236}">
                    <a16:creationId xmlns:a16="http://schemas.microsoft.com/office/drawing/2014/main" id="{54592545-D1D1-40D4-9F56-C4BF63EFF71C}"/>
                  </a:ext>
                </a:extLst>
              </p:cNvPr>
              <p:cNvSpPr/>
              <p:nvPr/>
            </p:nvSpPr>
            <p:spPr>
              <a:xfrm>
                <a:off x="7600388" y="1119909"/>
                <a:ext cx="662454" cy="116385"/>
              </a:xfrm>
              <a:prstGeom prst="rect">
                <a:avLst/>
              </a:prstGeom>
              <a:gradFill>
                <a:gsLst>
                  <a:gs pos="100000">
                    <a:srgbClr val="F3CB51"/>
                  </a:gs>
                  <a:gs pos="0">
                    <a:srgbClr val="F3CB51"/>
                  </a:gs>
                  <a:gs pos="55000">
                    <a:srgbClr val="F38A4F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직사각형 75">
                <a:extLst>
                  <a:ext uri="{FF2B5EF4-FFF2-40B4-BE49-F238E27FC236}">
                    <a16:creationId xmlns:a16="http://schemas.microsoft.com/office/drawing/2014/main" id="{C38156D6-BD76-4DC1-A6D3-70EA60D368A5}"/>
                  </a:ext>
                </a:extLst>
              </p:cNvPr>
              <p:cNvSpPr/>
              <p:nvPr/>
            </p:nvSpPr>
            <p:spPr>
              <a:xfrm>
                <a:off x="7600388" y="2100915"/>
                <a:ext cx="662454" cy="116385"/>
              </a:xfrm>
              <a:prstGeom prst="rect">
                <a:avLst/>
              </a:prstGeom>
              <a:gradFill>
                <a:gsLst>
                  <a:gs pos="100000">
                    <a:srgbClr val="F3CB51"/>
                  </a:gs>
                  <a:gs pos="0">
                    <a:srgbClr val="F3CB51"/>
                  </a:gs>
                  <a:gs pos="55000">
                    <a:srgbClr val="F38A4F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id="{1F5F9DED-6BA1-4D96-8AE4-7FBE81721BCE}"/>
                  </a:ext>
                </a:extLst>
              </p:cNvPr>
              <p:cNvGrpSpPr/>
              <p:nvPr/>
            </p:nvGrpSpPr>
            <p:grpSpPr>
              <a:xfrm>
                <a:off x="7549946" y="2031145"/>
                <a:ext cx="763335" cy="186154"/>
                <a:chOff x="8159449" y="1956241"/>
                <a:chExt cx="773309" cy="244912"/>
              </a:xfrm>
            </p:grpSpPr>
            <p:sp>
              <p:nvSpPr>
                <p:cNvPr id="94" name="직사각형 93">
                  <a:extLst>
                    <a:ext uri="{FF2B5EF4-FFF2-40B4-BE49-F238E27FC236}">
                      <a16:creationId xmlns:a16="http://schemas.microsoft.com/office/drawing/2014/main" id="{16071326-12F2-4AFF-A4F5-F83849F34F3E}"/>
                    </a:ext>
                  </a:extLst>
                </p:cNvPr>
                <p:cNvSpPr/>
                <p:nvPr/>
              </p:nvSpPr>
              <p:spPr>
                <a:xfrm>
                  <a:off x="8881657" y="1956241"/>
                  <a:ext cx="51101" cy="244912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5" name="직사각형 94">
                  <a:extLst>
                    <a:ext uri="{FF2B5EF4-FFF2-40B4-BE49-F238E27FC236}">
                      <a16:creationId xmlns:a16="http://schemas.microsoft.com/office/drawing/2014/main" id="{B3E2E31E-5876-487F-8000-9CA1A63BEEC4}"/>
                    </a:ext>
                  </a:extLst>
                </p:cNvPr>
                <p:cNvSpPr/>
                <p:nvPr/>
              </p:nvSpPr>
              <p:spPr>
                <a:xfrm>
                  <a:off x="8159449" y="1956241"/>
                  <a:ext cx="51101" cy="244912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4EA7C514-651D-4D12-B4D9-37E6E515A5E8}"/>
                  </a:ext>
                </a:extLst>
              </p:cNvPr>
              <p:cNvGrpSpPr/>
              <p:nvPr/>
            </p:nvGrpSpPr>
            <p:grpSpPr>
              <a:xfrm>
                <a:off x="7549946" y="1119909"/>
                <a:ext cx="763338" cy="253211"/>
                <a:chOff x="8159449" y="1164084"/>
                <a:chExt cx="773312" cy="256520"/>
              </a:xfrm>
            </p:grpSpPr>
            <p:grpSp>
              <p:nvGrpSpPr>
                <p:cNvPr id="84" name="그룹 83">
                  <a:extLst>
                    <a:ext uri="{FF2B5EF4-FFF2-40B4-BE49-F238E27FC236}">
                      <a16:creationId xmlns:a16="http://schemas.microsoft.com/office/drawing/2014/main" id="{62A47D3C-BCA3-48E5-82CE-B4BF157CB3C1}"/>
                    </a:ext>
                  </a:extLst>
                </p:cNvPr>
                <p:cNvGrpSpPr/>
                <p:nvPr/>
              </p:nvGrpSpPr>
              <p:grpSpPr>
                <a:xfrm>
                  <a:off x="8159449" y="1164084"/>
                  <a:ext cx="51101" cy="256520"/>
                  <a:chOff x="8159449" y="1164084"/>
                  <a:chExt cx="51101" cy="256520"/>
                </a:xfrm>
              </p:grpSpPr>
              <p:sp>
                <p:nvSpPr>
                  <p:cNvPr id="90" name="직사각형 89">
                    <a:extLst>
                      <a:ext uri="{FF2B5EF4-FFF2-40B4-BE49-F238E27FC236}">
                        <a16:creationId xmlns:a16="http://schemas.microsoft.com/office/drawing/2014/main" id="{3EF4D0F6-21CF-417D-8C5E-0FA3A2D9D71A}"/>
                      </a:ext>
                    </a:extLst>
                  </p:cNvPr>
                  <p:cNvSpPr/>
                  <p:nvPr/>
                </p:nvSpPr>
                <p:spPr>
                  <a:xfrm>
                    <a:off x="8159449" y="1164084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1" name="직사각형 90">
                    <a:extLst>
                      <a:ext uri="{FF2B5EF4-FFF2-40B4-BE49-F238E27FC236}">
                        <a16:creationId xmlns:a16="http://schemas.microsoft.com/office/drawing/2014/main" id="{6FC1BD26-7E3F-41CF-8F91-EB740DA6FA7C}"/>
                      </a:ext>
                    </a:extLst>
                  </p:cNvPr>
                  <p:cNvSpPr/>
                  <p:nvPr/>
                </p:nvSpPr>
                <p:spPr>
                  <a:xfrm>
                    <a:off x="8159449" y="1236271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2" name="직사각형 91">
                    <a:extLst>
                      <a:ext uri="{FF2B5EF4-FFF2-40B4-BE49-F238E27FC236}">
                        <a16:creationId xmlns:a16="http://schemas.microsoft.com/office/drawing/2014/main" id="{8CCAF1C2-9863-4D0C-9BCF-2B1683DB21B8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05578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3" name="직사각형 92">
                    <a:extLst>
                      <a:ext uri="{FF2B5EF4-FFF2-40B4-BE49-F238E27FC236}">
                        <a16:creationId xmlns:a16="http://schemas.microsoft.com/office/drawing/2014/main" id="{050484AC-0E2A-4585-AC89-97074721B467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74885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85" name="그룹 84">
                  <a:extLst>
                    <a:ext uri="{FF2B5EF4-FFF2-40B4-BE49-F238E27FC236}">
                      <a16:creationId xmlns:a16="http://schemas.microsoft.com/office/drawing/2014/main" id="{8FCEB646-7133-4DA8-9B27-319521618A6D}"/>
                    </a:ext>
                  </a:extLst>
                </p:cNvPr>
                <p:cNvGrpSpPr/>
                <p:nvPr/>
              </p:nvGrpSpPr>
              <p:grpSpPr>
                <a:xfrm>
                  <a:off x="8881660" y="1164084"/>
                  <a:ext cx="51101" cy="256520"/>
                  <a:chOff x="8159449" y="1164084"/>
                  <a:chExt cx="51101" cy="256520"/>
                </a:xfrm>
              </p:grpSpPr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679B8CD4-4688-465E-952A-AF30CF89B030}"/>
                      </a:ext>
                    </a:extLst>
                  </p:cNvPr>
                  <p:cNvSpPr/>
                  <p:nvPr/>
                </p:nvSpPr>
                <p:spPr>
                  <a:xfrm>
                    <a:off x="8159449" y="1164084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90650B91-B160-4665-8495-59A9567BFC31}"/>
                      </a:ext>
                    </a:extLst>
                  </p:cNvPr>
                  <p:cNvSpPr/>
                  <p:nvPr/>
                </p:nvSpPr>
                <p:spPr>
                  <a:xfrm>
                    <a:off x="8159449" y="1236271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8" name="직사각형 87">
                    <a:extLst>
                      <a:ext uri="{FF2B5EF4-FFF2-40B4-BE49-F238E27FC236}">
                        <a16:creationId xmlns:a16="http://schemas.microsoft.com/office/drawing/2014/main" id="{F2CBDAE4-2665-463E-A0C9-A1D28286572E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05578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9" name="직사각형 88">
                    <a:extLst>
                      <a:ext uri="{FF2B5EF4-FFF2-40B4-BE49-F238E27FC236}">
                        <a16:creationId xmlns:a16="http://schemas.microsoft.com/office/drawing/2014/main" id="{264EC356-F391-48B9-819D-FFCF411146AB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74885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DB3DF1D7-0A95-41C9-9B44-E293D6C12388}"/>
                  </a:ext>
                </a:extLst>
              </p:cNvPr>
              <p:cNvGrpSpPr/>
              <p:nvPr/>
            </p:nvGrpSpPr>
            <p:grpSpPr>
              <a:xfrm>
                <a:off x="7549948" y="1487510"/>
                <a:ext cx="763327" cy="409182"/>
                <a:chOff x="8159452" y="1956241"/>
                <a:chExt cx="773301" cy="244912"/>
              </a:xfrm>
            </p:grpSpPr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AB2543B6-60A1-4889-80CF-6DA48064CAF7}"/>
                    </a:ext>
                  </a:extLst>
                </p:cNvPr>
                <p:cNvSpPr/>
                <p:nvPr/>
              </p:nvSpPr>
              <p:spPr>
                <a:xfrm>
                  <a:off x="8881652" y="1956241"/>
                  <a:ext cx="51101" cy="244912"/>
                </a:xfrm>
                <a:prstGeom prst="rect">
                  <a:avLst/>
                </a:prstGeom>
                <a:gradFill>
                  <a:gsLst>
                    <a:gs pos="100000">
                      <a:srgbClr val="FE5E5E"/>
                    </a:gs>
                    <a:gs pos="0">
                      <a:srgbClr val="FE5E5E"/>
                    </a:gs>
                    <a:gs pos="55000">
                      <a:srgbClr val="F50303"/>
                    </a:gs>
                  </a:gsLst>
                  <a:lin ang="0" scaled="0"/>
                </a:gradFill>
                <a:ln w="6350">
                  <a:solidFill>
                    <a:schemeClr val="tx1"/>
                  </a:solidFill>
                </a:ln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3" name="직사각형 82">
                  <a:extLst>
                    <a:ext uri="{FF2B5EF4-FFF2-40B4-BE49-F238E27FC236}">
                      <a16:creationId xmlns:a16="http://schemas.microsoft.com/office/drawing/2014/main" id="{010F2C40-AB38-4AE2-B4CC-B375F16DC6ED}"/>
                    </a:ext>
                  </a:extLst>
                </p:cNvPr>
                <p:cNvSpPr/>
                <p:nvPr/>
              </p:nvSpPr>
              <p:spPr>
                <a:xfrm>
                  <a:off x="8159452" y="1956241"/>
                  <a:ext cx="51101" cy="244912"/>
                </a:xfrm>
                <a:prstGeom prst="rect">
                  <a:avLst/>
                </a:prstGeom>
                <a:gradFill>
                  <a:gsLst>
                    <a:gs pos="100000">
                      <a:srgbClr val="FE5E5E"/>
                    </a:gs>
                    <a:gs pos="0">
                      <a:srgbClr val="FE5E5E"/>
                    </a:gs>
                    <a:gs pos="55000">
                      <a:srgbClr val="F50303"/>
                    </a:gs>
                  </a:gsLst>
                  <a:lin ang="0" scaled="0"/>
                </a:gradFill>
                <a:ln w="6350">
                  <a:solidFill>
                    <a:schemeClr val="tx1"/>
                  </a:solidFill>
                </a:ln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80" name="자유형: 도형 79">
                <a:extLst>
                  <a:ext uri="{FF2B5EF4-FFF2-40B4-BE49-F238E27FC236}">
                    <a16:creationId xmlns:a16="http://schemas.microsoft.com/office/drawing/2014/main" id="{985048AD-9032-4812-9FF7-A5AE93A0F789}"/>
                  </a:ext>
                </a:extLst>
              </p:cNvPr>
              <p:cNvSpPr/>
              <p:nvPr/>
            </p:nvSpPr>
            <p:spPr>
              <a:xfrm>
                <a:off x="7600957" y="1929666"/>
                <a:ext cx="661885" cy="125565"/>
              </a:xfrm>
              <a:custGeom>
                <a:avLst/>
                <a:gdLst>
                  <a:gd name="connsiteX0" fmla="*/ 480841 w 1356898"/>
                  <a:gd name="connsiteY0" fmla="*/ 0 h 257415"/>
                  <a:gd name="connsiteX1" fmla="*/ 876058 w 1356898"/>
                  <a:gd name="connsiteY1" fmla="*/ 0 h 257415"/>
                  <a:gd name="connsiteX2" fmla="*/ 1114755 w 1356898"/>
                  <a:gd name="connsiteY2" fmla="*/ 210008 h 257415"/>
                  <a:gd name="connsiteX3" fmla="*/ 1356898 w 1356898"/>
                  <a:gd name="connsiteY3" fmla="*/ 210008 h 257415"/>
                  <a:gd name="connsiteX4" fmla="*/ 1356898 w 1356898"/>
                  <a:gd name="connsiteY4" fmla="*/ 257415 h 257415"/>
                  <a:gd name="connsiteX5" fmla="*/ 1114755 w 1356898"/>
                  <a:gd name="connsiteY5" fmla="*/ 257415 h 257415"/>
                  <a:gd name="connsiteX6" fmla="*/ 876058 w 1356898"/>
                  <a:gd name="connsiteY6" fmla="*/ 47407 h 257415"/>
                  <a:gd name="connsiteX7" fmla="*/ 480841 w 1356898"/>
                  <a:gd name="connsiteY7" fmla="*/ 47407 h 257415"/>
                  <a:gd name="connsiteX8" fmla="*/ 242144 w 1356898"/>
                  <a:gd name="connsiteY8" fmla="*/ 257415 h 257415"/>
                  <a:gd name="connsiteX9" fmla="*/ 0 w 1356898"/>
                  <a:gd name="connsiteY9" fmla="*/ 257415 h 257415"/>
                  <a:gd name="connsiteX10" fmla="*/ 0 w 1356898"/>
                  <a:gd name="connsiteY10" fmla="*/ 210008 h 257415"/>
                  <a:gd name="connsiteX11" fmla="*/ 242144 w 1356898"/>
                  <a:gd name="connsiteY11" fmla="*/ 210008 h 257415"/>
                  <a:gd name="connsiteX12" fmla="*/ 480841 w 1356898"/>
                  <a:gd name="connsiteY12" fmla="*/ 0 h 257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56898" h="257415">
                    <a:moveTo>
                      <a:pt x="480841" y="0"/>
                    </a:moveTo>
                    <a:lnTo>
                      <a:pt x="876058" y="0"/>
                    </a:lnTo>
                    <a:lnTo>
                      <a:pt x="1114755" y="210008"/>
                    </a:lnTo>
                    <a:lnTo>
                      <a:pt x="1356898" y="210008"/>
                    </a:lnTo>
                    <a:lnTo>
                      <a:pt x="1356898" y="257415"/>
                    </a:lnTo>
                    <a:lnTo>
                      <a:pt x="1114755" y="257415"/>
                    </a:lnTo>
                    <a:lnTo>
                      <a:pt x="876058" y="47407"/>
                    </a:lnTo>
                    <a:lnTo>
                      <a:pt x="480841" y="47407"/>
                    </a:lnTo>
                    <a:lnTo>
                      <a:pt x="242144" y="257415"/>
                    </a:lnTo>
                    <a:lnTo>
                      <a:pt x="0" y="257415"/>
                    </a:lnTo>
                    <a:lnTo>
                      <a:pt x="0" y="210008"/>
                    </a:lnTo>
                    <a:lnTo>
                      <a:pt x="242144" y="210008"/>
                    </a:lnTo>
                    <a:lnTo>
                      <a:pt x="480841" y="0"/>
                    </a:lnTo>
                    <a:close/>
                  </a:path>
                </a:pathLst>
              </a:custGeom>
              <a:gradFill>
                <a:gsLst>
                  <a:gs pos="100000">
                    <a:srgbClr val="FE5E5E"/>
                  </a:gs>
                  <a:gs pos="0">
                    <a:srgbClr val="FE5E5E"/>
                  </a:gs>
                  <a:gs pos="55000">
                    <a:srgbClr val="F50303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891F1E97-4053-43AF-9F56-AF5BF32C2461}"/>
                  </a:ext>
                </a:extLst>
              </p:cNvPr>
              <p:cNvSpPr txBox="1"/>
              <p:nvPr/>
            </p:nvSpPr>
            <p:spPr>
              <a:xfrm rot="5400000">
                <a:off x="7706894" y="1606006"/>
                <a:ext cx="459721" cy="1658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800" b="1" dirty="0"/>
                  <a:t>In</a:t>
                </a:r>
                <a:endParaRPr lang="ko-KR" altLang="en-US" sz="800" b="1" dirty="0"/>
              </a:p>
            </p:txBody>
          </p:sp>
        </p:grpSp>
        <p:sp>
          <p:nvSpPr>
            <p:cNvPr id="73" name="이등변 삼각형 72">
              <a:extLst>
                <a:ext uri="{FF2B5EF4-FFF2-40B4-BE49-F238E27FC236}">
                  <a16:creationId xmlns:a16="http://schemas.microsoft.com/office/drawing/2014/main" id="{9D42F15F-EC76-4D15-ADD5-DFAB0600B277}"/>
                </a:ext>
              </a:extLst>
            </p:cNvPr>
            <p:cNvSpPr/>
            <p:nvPr/>
          </p:nvSpPr>
          <p:spPr>
            <a:xfrm rot="10800000">
              <a:off x="3637820" y="4699000"/>
              <a:ext cx="235520" cy="110131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DE7E54F7-2034-4D7F-B049-A6D61C830205}"/>
              </a:ext>
            </a:extLst>
          </p:cNvPr>
          <p:cNvSpPr/>
          <p:nvPr/>
        </p:nvSpPr>
        <p:spPr>
          <a:xfrm>
            <a:off x="3423045" y="4174693"/>
            <a:ext cx="189444" cy="1894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</a:t>
            </a:r>
            <a:endParaRPr lang="ko-KR" altLang="en-US" sz="1000" b="1" dirty="0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B457E56B-1733-4488-8C0C-8902A5263029}"/>
              </a:ext>
            </a:extLst>
          </p:cNvPr>
          <p:cNvSpPr/>
          <p:nvPr/>
        </p:nvSpPr>
        <p:spPr>
          <a:xfrm>
            <a:off x="4692781" y="4206240"/>
            <a:ext cx="189444" cy="1894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2</a:t>
            </a:r>
            <a:endParaRPr lang="ko-KR" altLang="en-US" sz="1000" b="1" dirty="0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007DB743-2562-40D3-99EF-D181C5BE55F6}"/>
              </a:ext>
            </a:extLst>
          </p:cNvPr>
          <p:cNvSpPr/>
          <p:nvPr/>
        </p:nvSpPr>
        <p:spPr>
          <a:xfrm>
            <a:off x="7885216" y="688769"/>
            <a:ext cx="4306784" cy="19092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[1] ACDC </a:t>
            </a:r>
            <a:r>
              <a:rPr lang="ko-KR" altLang="en-US" sz="1000" b="1" kern="100" dirty="0" err="1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컨셉카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ACDC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screen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GUI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에서 목적지 경고 메시지 노출 후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내부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LED 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측면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LED ‘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경고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’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 컬러 및 모션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[2] Stage &amp; Turntable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</a:t>
            </a:r>
            <a:r>
              <a:rPr lang="ko-KR" altLang="en-US" sz="1000" dirty="0"/>
              <a:t>스테이지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LED 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턴테이블 외곽 조명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경고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모드 모션 재생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</a:br>
            <a:b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</a:br>
            <a:r>
              <a:rPr lang="en-US" altLang="ko-KR" sz="1000" dirty="0"/>
              <a:t>FCW</a:t>
            </a:r>
            <a:r>
              <a:rPr lang="ko-KR" altLang="en-US" sz="1000" dirty="0"/>
              <a:t> </a:t>
            </a:r>
            <a:r>
              <a:rPr lang="en-US" altLang="ko-KR" sz="1000" dirty="0"/>
              <a:t>Warning</a:t>
            </a:r>
            <a:r>
              <a:rPr lang="ko-KR" altLang="en-US" sz="1000" dirty="0"/>
              <a:t>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컬러 가이드</a:t>
            </a:r>
            <a:endParaRPr lang="en-US" altLang="ko-KR" sz="1000" kern="100" dirty="0"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3981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10BCBF0D-0633-42FE-AFD9-BE6F414B56AE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68EBD9BB-CECE-47BD-B2CF-907D17F22FD5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A9D30D09-B5E4-4598-B964-DA66795C5AB7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387CEBE9-C46E-492B-B5E3-3FBE3DCC24B6}"/>
              </a:ext>
            </a:extLst>
          </p:cNvPr>
          <p:cNvSpPr txBox="1"/>
          <p:nvPr/>
        </p:nvSpPr>
        <p:spPr>
          <a:xfrm>
            <a:off x="582801" y="19776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목적지 도착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F223158-D300-41B8-A887-08A16DDF7BF5}"/>
              </a:ext>
            </a:extLst>
          </p:cNvPr>
          <p:cNvSpPr txBox="1"/>
          <p:nvPr/>
        </p:nvSpPr>
        <p:spPr>
          <a:xfrm>
            <a:off x="165370" y="19776"/>
            <a:ext cx="362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9.</a:t>
            </a:r>
            <a:endParaRPr lang="ko-KR" altLang="en-US" dirty="0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016B3815-AE55-49D7-9E81-8E444A0B02D1}"/>
              </a:ext>
            </a:extLst>
          </p:cNvPr>
          <p:cNvCxnSpPr/>
          <p:nvPr/>
        </p:nvCxnSpPr>
        <p:spPr>
          <a:xfrm>
            <a:off x="7885216" y="688769"/>
            <a:ext cx="0" cy="5890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0" name="표 69">
            <a:extLst>
              <a:ext uri="{FF2B5EF4-FFF2-40B4-BE49-F238E27FC236}">
                <a16:creationId xmlns:a16="http://schemas.microsoft.com/office/drawing/2014/main" id="{E8A2D58A-A001-43F0-A467-E96414B2D9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3249371"/>
              </p:ext>
            </p:extLst>
          </p:nvPr>
        </p:nvGraphicFramePr>
        <p:xfrm>
          <a:off x="7953376" y="5205579"/>
          <a:ext cx="4162420" cy="15714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2924">
                  <a:extLst>
                    <a:ext uri="{9D8B030D-6E8A-4147-A177-3AD203B41FA5}">
                      <a16:colId xmlns:a16="http://schemas.microsoft.com/office/drawing/2014/main" val="1374226673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2304941812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135428626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3240280769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4293909337"/>
                    </a:ext>
                  </a:extLst>
                </a:gridCol>
              </a:tblGrid>
              <a:tr h="2234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/>
                        <a:t>외장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/>
                        <a:t>Turntable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/>
                        <a:t>Stage LED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/>
                        <a:t>Stage Light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baseline="0" dirty="0"/>
                        <a:t>LED Wall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3848683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lnSpc>
                          <a:spcPct val="150000"/>
                        </a:lnSpc>
                      </a:pPr>
                      <a:r>
                        <a:rPr kumimoji="0" lang="ko-KR" altLang="en-US" sz="800" b="1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기본 상태로 회전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대기</a:t>
                      </a:r>
                      <a:r>
                        <a:rPr kumimoji="0" lang="en-US" altLang="ko-KR" sz="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모션</a:t>
                      </a: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대기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’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모션</a:t>
                      </a: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내부 중계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4657772"/>
                  </a:ext>
                </a:extLst>
              </a:tr>
              <a:tr h="232865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ACDC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ko-KR" altLang="en-US" sz="800" b="0" dirty="0" err="1">
                          <a:solidFill>
                            <a:schemeClr val="bg1"/>
                          </a:solidFill>
                        </a:rPr>
                        <a:t>컨셉카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전면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후면 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LED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측면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내부 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LED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헤드램프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베터리 </a:t>
                      </a:r>
                      <a:endParaRPr lang="en-US" altLang="ko-KR" sz="800" b="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 err="1">
                          <a:solidFill>
                            <a:schemeClr val="bg1"/>
                          </a:solidFill>
                        </a:rPr>
                        <a:t>인디케이터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272656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White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 컬러 및 </a:t>
                      </a: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대기</a:t>
                      </a: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 모션</a:t>
                      </a:r>
                      <a:endParaRPr lang="en-US" altLang="ko-KR" sz="8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측면 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-&gt; White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컬러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및 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대기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’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모션</a:t>
                      </a: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ko-KR" altLang="en-US" sz="800" b="1" kern="100" dirty="0">
                          <a:solidFill>
                            <a:schemeClr val="tx1"/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내부 </a:t>
                      </a:r>
                      <a:r>
                        <a:rPr lang="en-US" altLang="ko-KR" sz="800" b="1" kern="100" dirty="0">
                          <a:solidFill>
                            <a:schemeClr val="tx1"/>
                          </a:solidFill>
                          <a:latin typeface="+mn-ea"/>
                          <a:cs typeface="Times New Roman" panose="02020603050405020304" pitchFamily="18" charset="0"/>
                        </a:rPr>
                        <a:t>-&gt; off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off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off</a:t>
                      </a:r>
                      <a:endParaRPr kumimoji="0" lang="ko-KR" altLang="en-US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7266684"/>
                  </a:ext>
                </a:extLst>
              </a:tr>
            </a:tbl>
          </a:graphicData>
        </a:graphic>
      </p:graphicFrame>
      <p:sp>
        <p:nvSpPr>
          <p:cNvPr id="72" name="막힌 원호 71">
            <a:extLst>
              <a:ext uri="{FF2B5EF4-FFF2-40B4-BE49-F238E27FC236}">
                <a16:creationId xmlns:a16="http://schemas.microsoft.com/office/drawing/2014/main" id="{F3721B95-99FA-402D-AF3A-70C2C8BC6D4B}"/>
              </a:ext>
            </a:extLst>
          </p:cNvPr>
          <p:cNvSpPr/>
          <p:nvPr/>
        </p:nvSpPr>
        <p:spPr>
          <a:xfrm>
            <a:off x="943416" y="819387"/>
            <a:ext cx="5675949" cy="5675949"/>
          </a:xfrm>
          <a:prstGeom prst="blockArc">
            <a:avLst>
              <a:gd name="adj1" fmla="val 10800000"/>
              <a:gd name="adj2" fmla="val 1"/>
              <a:gd name="adj3" fmla="val 11434"/>
            </a:avLst>
          </a:prstGeom>
          <a:pattFill prst="lgGrid">
            <a:fgClr>
              <a:schemeClr val="bg1">
                <a:lumMod val="50000"/>
              </a:schemeClr>
            </a:fgClr>
            <a:bgClr>
              <a:schemeClr val="bg1"/>
            </a:bgClr>
          </a:pattFill>
          <a:ln w="63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br>
              <a:rPr lang="en-US" altLang="ko-KR" sz="1400" dirty="0">
                <a:solidFill>
                  <a:schemeClr val="tx1"/>
                </a:solidFill>
              </a:rPr>
            </a:b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7276736C-E1E4-407C-9365-792F25691283}"/>
              </a:ext>
            </a:extLst>
          </p:cNvPr>
          <p:cNvSpPr/>
          <p:nvPr/>
        </p:nvSpPr>
        <p:spPr>
          <a:xfrm>
            <a:off x="2744628" y="3294961"/>
            <a:ext cx="2073532" cy="2073532"/>
          </a:xfrm>
          <a:prstGeom prst="ellipse">
            <a:avLst/>
          </a:prstGeom>
          <a:solidFill>
            <a:schemeClr val="tx2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74" name="원형: 비어 있음 73">
            <a:extLst>
              <a:ext uri="{FF2B5EF4-FFF2-40B4-BE49-F238E27FC236}">
                <a16:creationId xmlns:a16="http://schemas.microsoft.com/office/drawing/2014/main" id="{A33DEAD7-8553-4DB5-8CC3-A73C4C45552B}"/>
              </a:ext>
            </a:extLst>
          </p:cNvPr>
          <p:cNvSpPr/>
          <p:nvPr/>
        </p:nvSpPr>
        <p:spPr>
          <a:xfrm>
            <a:off x="2080512" y="2630847"/>
            <a:ext cx="3401757" cy="3401757"/>
          </a:xfrm>
          <a:prstGeom prst="donut">
            <a:avLst>
              <a:gd name="adj" fmla="val 2180"/>
            </a:avLst>
          </a:prstGeom>
          <a:gradFill>
            <a:gsLst>
              <a:gs pos="78000">
                <a:schemeClr val="bg1"/>
              </a:gs>
              <a:gs pos="24000">
                <a:schemeClr val="bg1"/>
              </a:gs>
              <a:gs pos="50000">
                <a:schemeClr val="bg1">
                  <a:lumMod val="85000"/>
                  <a:alpha val="79000"/>
                </a:schemeClr>
              </a:gs>
            </a:gsLst>
            <a:lin ang="0" scaled="0"/>
          </a:gradFill>
          <a:ln w="63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75" name="원형: 비어 있음 74">
            <a:extLst>
              <a:ext uri="{FF2B5EF4-FFF2-40B4-BE49-F238E27FC236}">
                <a16:creationId xmlns:a16="http://schemas.microsoft.com/office/drawing/2014/main" id="{8E8917D4-BDF8-4546-A9A0-92A9B3640D3E}"/>
              </a:ext>
            </a:extLst>
          </p:cNvPr>
          <p:cNvSpPr/>
          <p:nvPr/>
        </p:nvSpPr>
        <p:spPr>
          <a:xfrm>
            <a:off x="2798930" y="3365154"/>
            <a:ext cx="1933143" cy="1933143"/>
          </a:xfrm>
          <a:prstGeom prst="donut">
            <a:avLst>
              <a:gd name="adj" fmla="val 14403"/>
            </a:avLst>
          </a:prstGeom>
          <a:gradFill>
            <a:gsLst>
              <a:gs pos="78000">
                <a:schemeClr val="bg1"/>
              </a:gs>
              <a:gs pos="24000">
                <a:schemeClr val="bg1"/>
              </a:gs>
              <a:gs pos="50000">
                <a:schemeClr val="bg1">
                  <a:lumMod val="85000"/>
                  <a:alpha val="79000"/>
                </a:schemeClr>
              </a:gs>
            </a:gsLst>
            <a:lin ang="0" scaled="0"/>
          </a:gradFill>
          <a:ln w="63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487E2B28-8DC7-4E7A-9F65-08E5960DB49B}"/>
              </a:ext>
            </a:extLst>
          </p:cNvPr>
          <p:cNvSpPr/>
          <p:nvPr/>
        </p:nvSpPr>
        <p:spPr>
          <a:xfrm>
            <a:off x="7885216" y="688769"/>
            <a:ext cx="4306784" cy="1447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목적지 도착 후 체험 종료</a:t>
            </a:r>
            <a:b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</a:br>
            <a:b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</a:b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[1] ACDC </a:t>
            </a:r>
            <a:r>
              <a:rPr lang="ko-KR" altLang="en-US" sz="1000" b="1" kern="100" dirty="0" err="1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컨셉카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도착 시나리오 설명 종료 후 기본 상태로 회전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ACDC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차내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GUI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가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sleep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모드로 전환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-&gt;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차내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LED off -&gt;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측면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LED,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전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/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후면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LED ‘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대기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’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모션 재생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-&gt;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헤드 램프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베터리 </a:t>
            </a:r>
            <a:r>
              <a:rPr lang="ko-KR" altLang="en-US" sz="1000" kern="100" dirty="0" err="1">
                <a:latin typeface="+mn-ea"/>
                <a:cs typeface="Times New Roman" panose="02020603050405020304" pitchFamily="18" charset="0"/>
              </a:rPr>
              <a:t>인디케이터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off</a:t>
            </a: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A39609D9-8529-4801-B99D-B340599A572E}"/>
              </a:ext>
            </a:extLst>
          </p:cNvPr>
          <p:cNvGrpSpPr/>
          <p:nvPr/>
        </p:nvGrpSpPr>
        <p:grpSpPr>
          <a:xfrm>
            <a:off x="2968573" y="3420244"/>
            <a:ext cx="2071867" cy="2071867"/>
            <a:chOff x="2968573" y="3420244"/>
            <a:chExt cx="2071867" cy="2071867"/>
          </a:xfrm>
        </p:grpSpPr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3AF57336-79E9-4031-A809-D6E57DF023E5}"/>
                </a:ext>
              </a:extLst>
            </p:cNvPr>
            <p:cNvGrpSpPr/>
            <p:nvPr/>
          </p:nvGrpSpPr>
          <p:grpSpPr>
            <a:xfrm rot="19800000">
              <a:off x="3256123" y="3476998"/>
              <a:ext cx="991856" cy="1595056"/>
              <a:chOff x="3256123" y="3476998"/>
              <a:chExt cx="991856" cy="1595056"/>
            </a:xfrm>
          </p:grpSpPr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0790EF9D-5D13-4F82-8DB3-AF4ADBF1D71A}"/>
                  </a:ext>
                </a:extLst>
              </p:cNvPr>
              <p:cNvGrpSpPr/>
              <p:nvPr/>
            </p:nvGrpSpPr>
            <p:grpSpPr>
              <a:xfrm>
                <a:off x="3256123" y="3476998"/>
                <a:ext cx="991856" cy="1595056"/>
                <a:chOff x="7549946" y="1052356"/>
                <a:chExt cx="763339" cy="1227562"/>
              </a:xfrm>
            </p:grpSpPr>
            <p:sp>
              <p:nvSpPr>
                <p:cNvPr id="46" name="사각형: 둥근 모서리 45">
                  <a:extLst>
                    <a:ext uri="{FF2B5EF4-FFF2-40B4-BE49-F238E27FC236}">
                      <a16:creationId xmlns:a16="http://schemas.microsoft.com/office/drawing/2014/main" id="{DB9B003A-AE76-4AE3-97A1-8D95B065B654}"/>
                    </a:ext>
                  </a:extLst>
                </p:cNvPr>
                <p:cNvSpPr/>
                <p:nvPr/>
              </p:nvSpPr>
              <p:spPr>
                <a:xfrm>
                  <a:off x="7549947" y="1052356"/>
                  <a:ext cx="763338" cy="1227562"/>
                </a:xfrm>
                <a:prstGeom prst="roundRect">
                  <a:avLst>
                    <a:gd name="adj" fmla="val 8113"/>
                  </a:avLst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7" name="직사각형 46">
                  <a:extLst>
                    <a:ext uri="{FF2B5EF4-FFF2-40B4-BE49-F238E27FC236}">
                      <a16:creationId xmlns:a16="http://schemas.microsoft.com/office/drawing/2014/main" id="{C9CD32A2-C780-483B-BFE2-BF5AD96FCBBD}"/>
                    </a:ext>
                  </a:extLst>
                </p:cNvPr>
                <p:cNvSpPr/>
                <p:nvPr/>
              </p:nvSpPr>
              <p:spPr>
                <a:xfrm>
                  <a:off x="7600388" y="1119909"/>
                  <a:ext cx="662454" cy="116385"/>
                </a:xfrm>
                <a:prstGeom prst="rect">
                  <a:avLst/>
                </a:prstGeom>
                <a:gradFill>
                  <a:gsLst>
                    <a:gs pos="78000">
                      <a:schemeClr val="bg1"/>
                    </a:gs>
                    <a:gs pos="24000">
                      <a:schemeClr val="bg1"/>
                    </a:gs>
                    <a:gs pos="50000">
                      <a:schemeClr val="bg1">
                        <a:lumMod val="85000"/>
                        <a:alpha val="79000"/>
                      </a:schemeClr>
                    </a:gs>
                  </a:gsLst>
                  <a:lin ang="0" scaled="0"/>
                </a:gradFill>
                <a:ln w="6350">
                  <a:solidFill>
                    <a:schemeClr val="tx1"/>
                  </a:solidFill>
                </a:ln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직사각형 47">
                  <a:extLst>
                    <a:ext uri="{FF2B5EF4-FFF2-40B4-BE49-F238E27FC236}">
                      <a16:creationId xmlns:a16="http://schemas.microsoft.com/office/drawing/2014/main" id="{9C089FDF-2FD5-4A7C-9EE9-D919FB0FC3A3}"/>
                    </a:ext>
                  </a:extLst>
                </p:cNvPr>
                <p:cNvSpPr/>
                <p:nvPr/>
              </p:nvSpPr>
              <p:spPr>
                <a:xfrm>
                  <a:off x="7600388" y="2100915"/>
                  <a:ext cx="662454" cy="116385"/>
                </a:xfrm>
                <a:prstGeom prst="rect">
                  <a:avLst/>
                </a:prstGeom>
                <a:gradFill>
                  <a:gsLst>
                    <a:gs pos="78000">
                      <a:schemeClr val="bg1"/>
                    </a:gs>
                    <a:gs pos="24000">
                      <a:schemeClr val="bg1"/>
                    </a:gs>
                    <a:gs pos="50000">
                      <a:schemeClr val="bg1">
                        <a:lumMod val="85000"/>
                        <a:alpha val="79000"/>
                      </a:schemeClr>
                    </a:gs>
                  </a:gsLst>
                  <a:lin ang="0" scaled="0"/>
                </a:gradFill>
                <a:ln w="6350">
                  <a:solidFill>
                    <a:schemeClr val="tx1"/>
                  </a:solidFill>
                </a:ln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49" name="그룹 48">
                  <a:extLst>
                    <a:ext uri="{FF2B5EF4-FFF2-40B4-BE49-F238E27FC236}">
                      <a16:creationId xmlns:a16="http://schemas.microsoft.com/office/drawing/2014/main" id="{3E62B055-6E92-4B9A-A692-9CF28B489AEF}"/>
                    </a:ext>
                  </a:extLst>
                </p:cNvPr>
                <p:cNvGrpSpPr/>
                <p:nvPr/>
              </p:nvGrpSpPr>
              <p:grpSpPr>
                <a:xfrm>
                  <a:off x="7549946" y="2031145"/>
                  <a:ext cx="763335" cy="186154"/>
                  <a:chOff x="8159449" y="1956241"/>
                  <a:chExt cx="773309" cy="244912"/>
                </a:xfrm>
              </p:grpSpPr>
              <p:sp>
                <p:nvSpPr>
                  <p:cNvPr id="66" name="직사각형 65">
                    <a:extLst>
                      <a:ext uri="{FF2B5EF4-FFF2-40B4-BE49-F238E27FC236}">
                        <a16:creationId xmlns:a16="http://schemas.microsoft.com/office/drawing/2014/main" id="{ADB5ABE3-4E34-4DAE-8968-B55FD66B00D1}"/>
                      </a:ext>
                    </a:extLst>
                  </p:cNvPr>
                  <p:cNvSpPr/>
                  <p:nvPr/>
                </p:nvSpPr>
                <p:spPr>
                  <a:xfrm>
                    <a:off x="8881657" y="1956241"/>
                    <a:ext cx="51101" cy="244912"/>
                  </a:xfrm>
                  <a:prstGeom prst="rect">
                    <a:avLst/>
                  </a:prstGeom>
                  <a:solidFill>
                    <a:schemeClr val="tx1">
                      <a:lumMod val="95000"/>
                      <a:lumOff val="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  <p:sp>
                <p:nvSpPr>
                  <p:cNvPr id="67" name="직사각형 66">
                    <a:extLst>
                      <a:ext uri="{FF2B5EF4-FFF2-40B4-BE49-F238E27FC236}">
                        <a16:creationId xmlns:a16="http://schemas.microsoft.com/office/drawing/2014/main" id="{C5FC27BF-C20D-4966-92AA-4815D13D1529}"/>
                      </a:ext>
                    </a:extLst>
                  </p:cNvPr>
                  <p:cNvSpPr/>
                  <p:nvPr/>
                </p:nvSpPr>
                <p:spPr>
                  <a:xfrm>
                    <a:off x="8159449" y="1956241"/>
                    <a:ext cx="51101" cy="244912"/>
                  </a:xfrm>
                  <a:prstGeom prst="rect">
                    <a:avLst/>
                  </a:prstGeom>
                  <a:solidFill>
                    <a:schemeClr val="tx1">
                      <a:lumMod val="95000"/>
                      <a:lumOff val="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</p:grpSp>
            <p:grpSp>
              <p:nvGrpSpPr>
                <p:cNvPr id="50" name="그룹 49">
                  <a:extLst>
                    <a:ext uri="{FF2B5EF4-FFF2-40B4-BE49-F238E27FC236}">
                      <a16:creationId xmlns:a16="http://schemas.microsoft.com/office/drawing/2014/main" id="{E83917B6-A1E3-46B6-8951-25D69FA58B2E}"/>
                    </a:ext>
                  </a:extLst>
                </p:cNvPr>
                <p:cNvGrpSpPr/>
                <p:nvPr/>
              </p:nvGrpSpPr>
              <p:grpSpPr>
                <a:xfrm>
                  <a:off x="7549946" y="1119909"/>
                  <a:ext cx="763338" cy="253211"/>
                  <a:chOff x="8159449" y="1164084"/>
                  <a:chExt cx="773312" cy="256520"/>
                </a:xfrm>
              </p:grpSpPr>
              <p:grpSp>
                <p:nvGrpSpPr>
                  <p:cNvPr id="56" name="그룹 55">
                    <a:extLst>
                      <a:ext uri="{FF2B5EF4-FFF2-40B4-BE49-F238E27FC236}">
                        <a16:creationId xmlns:a16="http://schemas.microsoft.com/office/drawing/2014/main" id="{ACE7506E-4CB2-4FAD-8EF4-6BA6D1FF450D}"/>
                      </a:ext>
                    </a:extLst>
                  </p:cNvPr>
                  <p:cNvGrpSpPr/>
                  <p:nvPr/>
                </p:nvGrpSpPr>
                <p:grpSpPr>
                  <a:xfrm>
                    <a:off x="8159449" y="1164084"/>
                    <a:ext cx="51101" cy="256520"/>
                    <a:chOff x="8159449" y="1164084"/>
                    <a:chExt cx="51101" cy="256520"/>
                  </a:xfrm>
                </p:grpSpPr>
                <p:sp>
                  <p:nvSpPr>
                    <p:cNvPr id="62" name="직사각형 61">
                      <a:extLst>
                        <a:ext uri="{FF2B5EF4-FFF2-40B4-BE49-F238E27FC236}">
                          <a16:creationId xmlns:a16="http://schemas.microsoft.com/office/drawing/2014/main" id="{67B2E811-82B4-4066-A738-36334F60A1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59449" y="1164084"/>
                      <a:ext cx="51101" cy="45719"/>
                    </a:xfrm>
                    <a:prstGeom prst="rect">
                      <a:avLst/>
                    </a:prstGeom>
                    <a:solidFill>
                      <a:schemeClr val="tx1">
                        <a:lumMod val="95000"/>
                        <a:lumOff val="5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ko-KR" altLang="en-US" sz="1400" dirty="0"/>
                    </a:p>
                  </p:txBody>
                </p:sp>
                <p:sp>
                  <p:nvSpPr>
                    <p:cNvPr id="63" name="직사각형 62">
                      <a:extLst>
                        <a:ext uri="{FF2B5EF4-FFF2-40B4-BE49-F238E27FC236}">
                          <a16:creationId xmlns:a16="http://schemas.microsoft.com/office/drawing/2014/main" id="{2E7B1855-BBB7-43A0-8EE8-938139EAF4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59449" y="1236271"/>
                      <a:ext cx="51101" cy="45719"/>
                    </a:xfrm>
                    <a:prstGeom prst="rect">
                      <a:avLst/>
                    </a:prstGeom>
                    <a:solidFill>
                      <a:schemeClr val="tx1">
                        <a:lumMod val="95000"/>
                        <a:lumOff val="5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ko-KR" altLang="en-US" sz="1400" dirty="0"/>
                    </a:p>
                  </p:txBody>
                </p:sp>
                <p:sp>
                  <p:nvSpPr>
                    <p:cNvPr id="64" name="직사각형 63">
                      <a:extLst>
                        <a:ext uri="{FF2B5EF4-FFF2-40B4-BE49-F238E27FC236}">
                          <a16:creationId xmlns:a16="http://schemas.microsoft.com/office/drawing/2014/main" id="{E9A6C83E-0727-461C-92AD-1D2B4F4A37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59449" y="1305578"/>
                      <a:ext cx="51101" cy="45719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ko-KR" altLang="en-US" sz="1400" dirty="0"/>
                    </a:p>
                  </p:txBody>
                </p:sp>
                <p:sp>
                  <p:nvSpPr>
                    <p:cNvPr id="65" name="직사각형 64">
                      <a:extLst>
                        <a:ext uri="{FF2B5EF4-FFF2-40B4-BE49-F238E27FC236}">
                          <a16:creationId xmlns:a16="http://schemas.microsoft.com/office/drawing/2014/main" id="{0FB1D495-462B-41BB-86E6-9A0378B309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59449" y="1374885"/>
                      <a:ext cx="51101" cy="45719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ko-KR" altLang="en-US" sz="1400" dirty="0"/>
                    </a:p>
                  </p:txBody>
                </p:sp>
              </p:grpSp>
              <p:grpSp>
                <p:nvGrpSpPr>
                  <p:cNvPr id="57" name="그룹 56">
                    <a:extLst>
                      <a:ext uri="{FF2B5EF4-FFF2-40B4-BE49-F238E27FC236}">
                        <a16:creationId xmlns:a16="http://schemas.microsoft.com/office/drawing/2014/main" id="{C7D5CB4F-BE09-499B-BD8E-1F41C8BA2BAA}"/>
                      </a:ext>
                    </a:extLst>
                  </p:cNvPr>
                  <p:cNvGrpSpPr/>
                  <p:nvPr/>
                </p:nvGrpSpPr>
                <p:grpSpPr>
                  <a:xfrm>
                    <a:off x="8881660" y="1164084"/>
                    <a:ext cx="51101" cy="256520"/>
                    <a:chOff x="8159449" y="1164084"/>
                    <a:chExt cx="51101" cy="256520"/>
                  </a:xfrm>
                </p:grpSpPr>
                <p:sp>
                  <p:nvSpPr>
                    <p:cNvPr id="58" name="직사각형 57">
                      <a:extLst>
                        <a:ext uri="{FF2B5EF4-FFF2-40B4-BE49-F238E27FC236}">
                          <a16:creationId xmlns:a16="http://schemas.microsoft.com/office/drawing/2014/main" id="{752D37B2-0B15-4116-B405-45005514DF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59449" y="1164084"/>
                      <a:ext cx="51101" cy="45719"/>
                    </a:xfrm>
                    <a:prstGeom prst="rect">
                      <a:avLst/>
                    </a:prstGeom>
                    <a:solidFill>
                      <a:schemeClr val="tx1">
                        <a:lumMod val="95000"/>
                        <a:lumOff val="5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ko-KR" altLang="en-US" sz="1400" dirty="0"/>
                    </a:p>
                  </p:txBody>
                </p:sp>
                <p:sp>
                  <p:nvSpPr>
                    <p:cNvPr id="59" name="직사각형 58">
                      <a:extLst>
                        <a:ext uri="{FF2B5EF4-FFF2-40B4-BE49-F238E27FC236}">
                          <a16:creationId xmlns:a16="http://schemas.microsoft.com/office/drawing/2014/main" id="{FDD6E1F1-6424-4330-B44E-760ABA863A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59449" y="1236271"/>
                      <a:ext cx="51101" cy="45719"/>
                    </a:xfrm>
                    <a:prstGeom prst="rect">
                      <a:avLst/>
                    </a:prstGeom>
                    <a:solidFill>
                      <a:schemeClr val="tx1">
                        <a:lumMod val="95000"/>
                        <a:lumOff val="5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ko-KR" altLang="en-US" sz="1400" dirty="0"/>
                    </a:p>
                  </p:txBody>
                </p:sp>
                <p:sp>
                  <p:nvSpPr>
                    <p:cNvPr id="60" name="직사각형 59">
                      <a:extLst>
                        <a:ext uri="{FF2B5EF4-FFF2-40B4-BE49-F238E27FC236}">
                          <a16:creationId xmlns:a16="http://schemas.microsoft.com/office/drawing/2014/main" id="{CC054F8B-5285-4298-93F1-ADD199EA83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59449" y="1305578"/>
                      <a:ext cx="51101" cy="45719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ko-KR" altLang="en-US" sz="1400" dirty="0"/>
                    </a:p>
                  </p:txBody>
                </p:sp>
                <p:sp>
                  <p:nvSpPr>
                    <p:cNvPr id="61" name="직사각형 60">
                      <a:extLst>
                        <a:ext uri="{FF2B5EF4-FFF2-40B4-BE49-F238E27FC236}">
                          <a16:creationId xmlns:a16="http://schemas.microsoft.com/office/drawing/2014/main" id="{E6FDD6D0-62BF-4878-8CA0-65F3A1E8A8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59449" y="1374885"/>
                      <a:ext cx="51101" cy="45719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ko-KR" altLang="en-US" sz="1400" dirty="0"/>
                    </a:p>
                  </p:txBody>
                </p:sp>
              </p:grpSp>
            </p:grpSp>
            <p:grpSp>
              <p:nvGrpSpPr>
                <p:cNvPr id="51" name="그룹 50">
                  <a:extLst>
                    <a:ext uri="{FF2B5EF4-FFF2-40B4-BE49-F238E27FC236}">
                      <a16:creationId xmlns:a16="http://schemas.microsoft.com/office/drawing/2014/main" id="{788E7D99-4167-47E8-AF18-AAABACFA4FDC}"/>
                    </a:ext>
                  </a:extLst>
                </p:cNvPr>
                <p:cNvGrpSpPr/>
                <p:nvPr/>
              </p:nvGrpSpPr>
              <p:grpSpPr>
                <a:xfrm>
                  <a:off x="7549948" y="1487510"/>
                  <a:ext cx="763327" cy="409182"/>
                  <a:chOff x="8159452" y="1956241"/>
                  <a:chExt cx="773301" cy="244912"/>
                </a:xfrm>
              </p:grpSpPr>
              <p:sp>
                <p:nvSpPr>
                  <p:cNvPr id="54" name="직사각형 53">
                    <a:extLst>
                      <a:ext uri="{FF2B5EF4-FFF2-40B4-BE49-F238E27FC236}">
                        <a16:creationId xmlns:a16="http://schemas.microsoft.com/office/drawing/2014/main" id="{5C003257-9748-474D-A533-861BCDCDA73A}"/>
                      </a:ext>
                    </a:extLst>
                  </p:cNvPr>
                  <p:cNvSpPr/>
                  <p:nvPr/>
                </p:nvSpPr>
                <p:spPr>
                  <a:xfrm>
                    <a:off x="8881652" y="1956241"/>
                    <a:ext cx="51101" cy="244912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5" name="직사각형 54">
                    <a:extLst>
                      <a:ext uri="{FF2B5EF4-FFF2-40B4-BE49-F238E27FC236}">
                        <a16:creationId xmlns:a16="http://schemas.microsoft.com/office/drawing/2014/main" id="{97347C33-CE98-4CBC-879D-17EAEE222830}"/>
                      </a:ext>
                    </a:extLst>
                  </p:cNvPr>
                  <p:cNvSpPr/>
                  <p:nvPr/>
                </p:nvSpPr>
                <p:spPr>
                  <a:xfrm>
                    <a:off x="8159452" y="1956241"/>
                    <a:ext cx="51101" cy="244912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FADD4609-D429-4900-87B5-93C2A037A465}"/>
                    </a:ext>
                  </a:extLst>
                </p:cNvPr>
                <p:cNvSpPr/>
                <p:nvPr/>
              </p:nvSpPr>
              <p:spPr>
                <a:xfrm>
                  <a:off x="7600957" y="1929666"/>
                  <a:ext cx="661885" cy="125565"/>
                </a:xfrm>
                <a:custGeom>
                  <a:avLst/>
                  <a:gdLst>
                    <a:gd name="connsiteX0" fmla="*/ 480841 w 1356898"/>
                    <a:gd name="connsiteY0" fmla="*/ 0 h 257415"/>
                    <a:gd name="connsiteX1" fmla="*/ 876058 w 1356898"/>
                    <a:gd name="connsiteY1" fmla="*/ 0 h 257415"/>
                    <a:gd name="connsiteX2" fmla="*/ 1114755 w 1356898"/>
                    <a:gd name="connsiteY2" fmla="*/ 210008 h 257415"/>
                    <a:gd name="connsiteX3" fmla="*/ 1356898 w 1356898"/>
                    <a:gd name="connsiteY3" fmla="*/ 210008 h 257415"/>
                    <a:gd name="connsiteX4" fmla="*/ 1356898 w 1356898"/>
                    <a:gd name="connsiteY4" fmla="*/ 257415 h 257415"/>
                    <a:gd name="connsiteX5" fmla="*/ 1114755 w 1356898"/>
                    <a:gd name="connsiteY5" fmla="*/ 257415 h 257415"/>
                    <a:gd name="connsiteX6" fmla="*/ 876058 w 1356898"/>
                    <a:gd name="connsiteY6" fmla="*/ 47407 h 257415"/>
                    <a:gd name="connsiteX7" fmla="*/ 480841 w 1356898"/>
                    <a:gd name="connsiteY7" fmla="*/ 47407 h 257415"/>
                    <a:gd name="connsiteX8" fmla="*/ 242144 w 1356898"/>
                    <a:gd name="connsiteY8" fmla="*/ 257415 h 257415"/>
                    <a:gd name="connsiteX9" fmla="*/ 0 w 1356898"/>
                    <a:gd name="connsiteY9" fmla="*/ 257415 h 257415"/>
                    <a:gd name="connsiteX10" fmla="*/ 0 w 1356898"/>
                    <a:gd name="connsiteY10" fmla="*/ 210008 h 257415"/>
                    <a:gd name="connsiteX11" fmla="*/ 242144 w 1356898"/>
                    <a:gd name="connsiteY11" fmla="*/ 210008 h 257415"/>
                    <a:gd name="connsiteX12" fmla="*/ 480841 w 1356898"/>
                    <a:gd name="connsiteY12" fmla="*/ 0 h 257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356898" h="257415">
                      <a:moveTo>
                        <a:pt x="480841" y="0"/>
                      </a:moveTo>
                      <a:lnTo>
                        <a:pt x="876058" y="0"/>
                      </a:lnTo>
                      <a:lnTo>
                        <a:pt x="1114755" y="210008"/>
                      </a:lnTo>
                      <a:lnTo>
                        <a:pt x="1356898" y="210008"/>
                      </a:lnTo>
                      <a:lnTo>
                        <a:pt x="1356898" y="257415"/>
                      </a:lnTo>
                      <a:lnTo>
                        <a:pt x="1114755" y="257415"/>
                      </a:lnTo>
                      <a:lnTo>
                        <a:pt x="876058" y="47407"/>
                      </a:lnTo>
                      <a:lnTo>
                        <a:pt x="480841" y="47407"/>
                      </a:lnTo>
                      <a:lnTo>
                        <a:pt x="242144" y="257415"/>
                      </a:lnTo>
                      <a:lnTo>
                        <a:pt x="0" y="257415"/>
                      </a:lnTo>
                      <a:lnTo>
                        <a:pt x="0" y="210008"/>
                      </a:lnTo>
                      <a:lnTo>
                        <a:pt x="242144" y="210008"/>
                      </a:lnTo>
                      <a:lnTo>
                        <a:pt x="480841" y="0"/>
                      </a:lnTo>
                      <a:close/>
                    </a:path>
                  </a:pathLst>
                </a:custGeom>
                <a:solidFill>
                  <a:schemeClr val="tx1">
                    <a:lumMod val="95000"/>
                    <a:lumOff val="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/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5F597C49-4022-4F6E-9FA3-363F0A6379E3}"/>
                    </a:ext>
                  </a:extLst>
                </p:cNvPr>
                <p:cNvSpPr txBox="1"/>
                <p:nvPr/>
              </p:nvSpPr>
              <p:spPr>
                <a:xfrm>
                  <a:off x="7706894" y="1606006"/>
                  <a:ext cx="459722" cy="1658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800" b="1" dirty="0"/>
                    <a:t>In</a:t>
                  </a:r>
                  <a:endParaRPr lang="ko-KR" altLang="en-US" sz="800" b="1" dirty="0"/>
                </a:p>
              </p:txBody>
            </p:sp>
          </p:grpSp>
          <p:sp>
            <p:nvSpPr>
              <p:cNvPr id="45" name="이등변 삼각형 44">
                <a:extLst>
                  <a:ext uri="{FF2B5EF4-FFF2-40B4-BE49-F238E27FC236}">
                    <a16:creationId xmlns:a16="http://schemas.microsoft.com/office/drawing/2014/main" id="{241AC0B0-0077-497D-A4D2-3AFFD239655E}"/>
                  </a:ext>
                </a:extLst>
              </p:cNvPr>
              <p:cNvSpPr/>
              <p:nvPr/>
            </p:nvSpPr>
            <p:spPr>
              <a:xfrm rot="10800000">
                <a:off x="3637820" y="4699000"/>
                <a:ext cx="235520" cy="110131"/>
              </a:xfrm>
              <a:prstGeom prst="triangl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F3CC732D-E1F3-4C8E-B31E-AC1BFDDA7B3A}"/>
                </a:ext>
              </a:extLst>
            </p:cNvPr>
            <p:cNvSpPr/>
            <p:nvPr/>
          </p:nvSpPr>
          <p:spPr>
            <a:xfrm rot="19800000">
              <a:off x="3578641" y="4033306"/>
              <a:ext cx="189444" cy="189444"/>
            </a:xfrm>
            <a:prstGeom prst="rect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/>
                <a:t>1</a:t>
              </a:r>
              <a:endParaRPr lang="ko-KR" altLang="en-US" sz="1000" b="1" dirty="0"/>
            </a:p>
          </p:txBody>
        </p:sp>
        <p:sp>
          <p:nvSpPr>
            <p:cNvPr id="43" name="원호 42">
              <a:extLst>
                <a:ext uri="{FF2B5EF4-FFF2-40B4-BE49-F238E27FC236}">
                  <a16:creationId xmlns:a16="http://schemas.microsoft.com/office/drawing/2014/main" id="{71C0D2D2-AC03-4BA4-9958-682B6A4964C3}"/>
                </a:ext>
              </a:extLst>
            </p:cNvPr>
            <p:cNvSpPr/>
            <p:nvPr/>
          </p:nvSpPr>
          <p:spPr>
            <a:xfrm rot="19800000">
              <a:off x="2968573" y="3420244"/>
              <a:ext cx="2071867" cy="2071867"/>
            </a:xfrm>
            <a:prstGeom prst="arc">
              <a:avLst>
                <a:gd name="adj1" fmla="val 1945925"/>
                <a:gd name="adj2" fmla="val 5485794"/>
              </a:avLst>
            </a:prstGeom>
            <a:ln>
              <a:solidFill>
                <a:schemeClr val="tx1"/>
              </a:solidFill>
              <a:headEnd type="oval" w="sm" len="sm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336273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10BCBF0D-0633-42FE-AFD9-BE6F414B56AE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68EBD9BB-CECE-47BD-B2CF-907D17F22FD5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A9D30D09-B5E4-4598-B964-DA66795C5AB7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387CEBE9-C46E-492B-B5E3-3FBE3DCC24B6}"/>
              </a:ext>
            </a:extLst>
          </p:cNvPr>
          <p:cNvSpPr txBox="1"/>
          <p:nvPr/>
        </p:nvSpPr>
        <p:spPr>
          <a:xfrm>
            <a:off x="582801" y="1977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굿바이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F223158-D300-41B8-A887-08A16DDF7BF5}"/>
              </a:ext>
            </a:extLst>
          </p:cNvPr>
          <p:cNvSpPr txBox="1"/>
          <p:nvPr/>
        </p:nvSpPr>
        <p:spPr>
          <a:xfrm>
            <a:off x="165370" y="19776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10.</a:t>
            </a:r>
            <a:endParaRPr lang="ko-KR" altLang="en-US" dirty="0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016B3815-AE55-49D7-9E81-8E444A0B02D1}"/>
              </a:ext>
            </a:extLst>
          </p:cNvPr>
          <p:cNvCxnSpPr/>
          <p:nvPr/>
        </p:nvCxnSpPr>
        <p:spPr>
          <a:xfrm>
            <a:off x="7885216" y="688769"/>
            <a:ext cx="0" cy="5890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1110B513-E6A7-4492-886D-3F0285CA95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3753429"/>
              </p:ext>
            </p:extLst>
          </p:nvPr>
        </p:nvGraphicFramePr>
        <p:xfrm>
          <a:off x="7953376" y="5317126"/>
          <a:ext cx="4162420" cy="14618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2924">
                  <a:extLst>
                    <a:ext uri="{9D8B030D-6E8A-4147-A177-3AD203B41FA5}">
                      <a16:colId xmlns:a16="http://schemas.microsoft.com/office/drawing/2014/main" val="1374226673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2304941812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135428626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3240280769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4293909337"/>
                    </a:ext>
                  </a:extLst>
                </a:gridCol>
              </a:tblGrid>
              <a:tr h="2234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/>
                        <a:t>외장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/>
                        <a:t>Turntable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/>
                        <a:t>Stage LED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/>
                        <a:t>Stage Light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baseline="0" dirty="0"/>
                        <a:t>LED Wall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3848683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대기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대기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모션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대기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’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모션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메인 타이틀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4657772"/>
                  </a:ext>
                </a:extLst>
              </a:tr>
              <a:tr h="232865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ACDC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ko-KR" altLang="en-US" sz="800" b="0" dirty="0" err="1">
                          <a:solidFill>
                            <a:schemeClr val="bg1"/>
                          </a:solidFill>
                        </a:rPr>
                        <a:t>컨셉카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전면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후면 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LED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측면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내부 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LED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헤드램프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베터리 </a:t>
                      </a:r>
                      <a:endParaRPr lang="en-US" altLang="ko-KR" sz="800" b="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 err="1">
                          <a:solidFill>
                            <a:schemeClr val="bg1"/>
                          </a:solidFill>
                        </a:rPr>
                        <a:t>인디케이터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272656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White</a:t>
                      </a:r>
                      <a:r>
                        <a:rPr lang="ko-KR" altLang="en-US" sz="800" b="0" kern="1200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컬러</a:t>
                      </a:r>
                      <a:r>
                        <a:rPr lang="en-US" altLang="ko-KR" sz="800" b="0" kern="1200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lang="ko-KR" altLang="en-US" sz="800" b="0" kern="1200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대기</a:t>
                      </a:r>
                      <a:r>
                        <a:rPr lang="en-US" altLang="ko-KR" sz="800" b="0" kern="1200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’ </a:t>
                      </a:r>
                      <a:r>
                        <a:rPr lang="ko-KR" altLang="en-US" sz="800" b="0" kern="1200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모션</a:t>
                      </a:r>
                      <a:endParaRPr lang="en-US" altLang="ko-KR" sz="800" b="0" kern="1200" noProof="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측면 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-&gt; White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컬러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및 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대기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’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모션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ctr" defTabSz="914400" rtl="0" eaLnBrk="1" latinLnBrk="1" hangingPunct="1"/>
                      <a:r>
                        <a:rPr kumimoji="0" lang="ko-KR" altLang="en-US" sz="8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내부 </a:t>
                      </a:r>
                      <a:r>
                        <a:rPr kumimoji="0" lang="en-US" altLang="ko-KR" sz="8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-&gt; off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off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off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7266684"/>
                  </a:ext>
                </a:extLst>
              </a:tr>
            </a:tbl>
          </a:graphicData>
        </a:graphic>
      </p:graphicFrame>
      <p:sp>
        <p:nvSpPr>
          <p:cNvPr id="19" name="막힌 원호 18">
            <a:extLst>
              <a:ext uri="{FF2B5EF4-FFF2-40B4-BE49-F238E27FC236}">
                <a16:creationId xmlns:a16="http://schemas.microsoft.com/office/drawing/2014/main" id="{880F7781-F477-4742-98BB-43528EF1ABEE}"/>
              </a:ext>
            </a:extLst>
          </p:cNvPr>
          <p:cNvSpPr/>
          <p:nvPr/>
        </p:nvSpPr>
        <p:spPr>
          <a:xfrm>
            <a:off x="943416" y="819387"/>
            <a:ext cx="5675949" cy="5675949"/>
          </a:xfrm>
          <a:prstGeom prst="blockArc">
            <a:avLst>
              <a:gd name="adj1" fmla="val 10800000"/>
              <a:gd name="adj2" fmla="val 1"/>
              <a:gd name="adj3" fmla="val 11434"/>
            </a:avLst>
          </a:prstGeom>
          <a:gradFill>
            <a:gsLst>
              <a:gs pos="78000">
                <a:schemeClr val="bg1"/>
              </a:gs>
              <a:gs pos="24000">
                <a:schemeClr val="bg1"/>
              </a:gs>
              <a:gs pos="50000">
                <a:schemeClr val="bg1">
                  <a:lumMod val="85000"/>
                  <a:alpha val="79000"/>
                </a:schemeClr>
              </a:gs>
            </a:gsLst>
            <a:lin ang="0" scaled="0"/>
          </a:gradFill>
          <a:ln w="63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br>
              <a:rPr lang="en-US" altLang="ko-KR" sz="1400" dirty="0">
                <a:solidFill>
                  <a:schemeClr val="tx1"/>
                </a:solidFill>
              </a:rPr>
            </a:b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C06CA55F-0825-4515-B8B8-C2E9CF025FCA}"/>
              </a:ext>
            </a:extLst>
          </p:cNvPr>
          <p:cNvSpPr/>
          <p:nvPr/>
        </p:nvSpPr>
        <p:spPr>
          <a:xfrm>
            <a:off x="2744628" y="3294961"/>
            <a:ext cx="2073532" cy="2073532"/>
          </a:xfrm>
          <a:prstGeom prst="ellipse">
            <a:avLst/>
          </a:prstGeom>
          <a:solidFill>
            <a:schemeClr val="tx2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1" name="원형: 비어 있음 20">
            <a:extLst>
              <a:ext uri="{FF2B5EF4-FFF2-40B4-BE49-F238E27FC236}">
                <a16:creationId xmlns:a16="http://schemas.microsoft.com/office/drawing/2014/main" id="{45A00931-1A3D-481D-B6F3-FD71ADEE6731}"/>
              </a:ext>
            </a:extLst>
          </p:cNvPr>
          <p:cNvSpPr/>
          <p:nvPr/>
        </p:nvSpPr>
        <p:spPr>
          <a:xfrm>
            <a:off x="2080512" y="2630847"/>
            <a:ext cx="3401757" cy="3401757"/>
          </a:xfrm>
          <a:prstGeom prst="donut">
            <a:avLst>
              <a:gd name="adj" fmla="val 2180"/>
            </a:avLst>
          </a:prstGeom>
          <a:gradFill>
            <a:gsLst>
              <a:gs pos="78000">
                <a:schemeClr val="bg1"/>
              </a:gs>
              <a:gs pos="24000">
                <a:schemeClr val="bg1"/>
              </a:gs>
              <a:gs pos="50000">
                <a:schemeClr val="bg1">
                  <a:lumMod val="85000"/>
                  <a:alpha val="79000"/>
                </a:schemeClr>
              </a:gs>
            </a:gsLst>
            <a:lin ang="0" scaled="0"/>
          </a:gradFill>
          <a:ln w="63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2" name="원형: 비어 있음 21">
            <a:extLst>
              <a:ext uri="{FF2B5EF4-FFF2-40B4-BE49-F238E27FC236}">
                <a16:creationId xmlns:a16="http://schemas.microsoft.com/office/drawing/2014/main" id="{CBB2B985-2D0A-4D2E-9FFC-2117B57CE90A}"/>
              </a:ext>
            </a:extLst>
          </p:cNvPr>
          <p:cNvSpPr/>
          <p:nvPr/>
        </p:nvSpPr>
        <p:spPr>
          <a:xfrm>
            <a:off x="2798930" y="3365154"/>
            <a:ext cx="1933143" cy="1933143"/>
          </a:xfrm>
          <a:prstGeom prst="donut">
            <a:avLst>
              <a:gd name="adj" fmla="val 14403"/>
            </a:avLst>
          </a:prstGeom>
          <a:gradFill>
            <a:gsLst>
              <a:gs pos="78000">
                <a:schemeClr val="bg1"/>
              </a:gs>
              <a:gs pos="24000">
                <a:schemeClr val="bg1"/>
              </a:gs>
              <a:gs pos="50000">
                <a:schemeClr val="bg1">
                  <a:lumMod val="85000"/>
                  <a:alpha val="79000"/>
                </a:schemeClr>
              </a:gs>
            </a:gsLst>
            <a:lin ang="0" scaled="0"/>
          </a:gradFill>
          <a:ln w="63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80BDCE78-F692-4634-B331-187EA0E049B6}"/>
              </a:ext>
            </a:extLst>
          </p:cNvPr>
          <p:cNvSpPr/>
          <p:nvPr/>
        </p:nvSpPr>
        <p:spPr>
          <a:xfrm>
            <a:off x="7885216" y="688769"/>
            <a:ext cx="4306784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[1] ACDC </a:t>
            </a:r>
            <a:r>
              <a:rPr lang="ko-KR" altLang="en-US" sz="1000" b="1" kern="100" dirty="0" err="1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컨셉카</a:t>
            </a:r>
            <a:r>
              <a:rPr lang="ko-KR" altLang="en-US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 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하차 후 체험자를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GUI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부스로 가이드 한 후 다음 전시내용 설명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[2] LED Wall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메인 타이틀 재생</a:t>
            </a:r>
            <a:endParaRPr lang="en-US" altLang="ko-KR" sz="1000" kern="100" dirty="0">
              <a:latin typeface="+mn-ea"/>
              <a:cs typeface="Times New Roman" panose="02020603050405020304" pitchFamily="18" charset="0"/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6000FB9-A8F6-4292-83CC-FA92DCE50A8B}"/>
              </a:ext>
            </a:extLst>
          </p:cNvPr>
          <p:cNvGrpSpPr/>
          <p:nvPr/>
        </p:nvGrpSpPr>
        <p:grpSpPr>
          <a:xfrm rot="19800000">
            <a:off x="3256124" y="3476996"/>
            <a:ext cx="991860" cy="1595056"/>
            <a:chOff x="3256124" y="3476998"/>
            <a:chExt cx="991860" cy="1595056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4FE43971-A8FE-4A55-B280-430AA73CE00B}"/>
                </a:ext>
              </a:extLst>
            </p:cNvPr>
            <p:cNvGrpSpPr/>
            <p:nvPr/>
          </p:nvGrpSpPr>
          <p:grpSpPr>
            <a:xfrm>
              <a:off x="3256124" y="3476998"/>
              <a:ext cx="991860" cy="1595056"/>
              <a:chOff x="7549946" y="1052356"/>
              <a:chExt cx="763342" cy="1227562"/>
            </a:xfrm>
          </p:grpSpPr>
          <p:sp>
            <p:nvSpPr>
              <p:cNvPr id="49" name="사각형: 둥근 모서리 48">
                <a:extLst>
                  <a:ext uri="{FF2B5EF4-FFF2-40B4-BE49-F238E27FC236}">
                    <a16:creationId xmlns:a16="http://schemas.microsoft.com/office/drawing/2014/main" id="{87A01745-F7CD-49DE-BC58-E357E59E0D00}"/>
                  </a:ext>
                </a:extLst>
              </p:cNvPr>
              <p:cNvSpPr/>
              <p:nvPr/>
            </p:nvSpPr>
            <p:spPr>
              <a:xfrm>
                <a:off x="7549947" y="1052356"/>
                <a:ext cx="763338" cy="1227562"/>
              </a:xfrm>
              <a:prstGeom prst="roundRect">
                <a:avLst>
                  <a:gd name="adj" fmla="val 8113"/>
                </a:avLst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D23D7341-98E6-412D-AE64-4623A914FFB3}"/>
                  </a:ext>
                </a:extLst>
              </p:cNvPr>
              <p:cNvSpPr/>
              <p:nvPr/>
            </p:nvSpPr>
            <p:spPr>
              <a:xfrm>
                <a:off x="7600388" y="1119909"/>
                <a:ext cx="662454" cy="116385"/>
              </a:xfrm>
              <a:prstGeom prst="rect">
                <a:avLst/>
              </a:prstGeom>
              <a:gradFill>
                <a:gsLst>
                  <a:gs pos="78000">
                    <a:schemeClr val="bg1"/>
                  </a:gs>
                  <a:gs pos="24000">
                    <a:schemeClr val="bg1"/>
                  </a:gs>
                  <a:gs pos="50000">
                    <a:schemeClr val="bg1">
                      <a:lumMod val="85000"/>
                      <a:alpha val="79000"/>
                    </a:schemeClr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009CADE1-2FB7-4268-8B20-8D22ACF6B025}"/>
                  </a:ext>
                </a:extLst>
              </p:cNvPr>
              <p:cNvSpPr/>
              <p:nvPr/>
            </p:nvSpPr>
            <p:spPr>
              <a:xfrm>
                <a:off x="7600388" y="2100915"/>
                <a:ext cx="662454" cy="116385"/>
              </a:xfrm>
              <a:prstGeom prst="rect">
                <a:avLst/>
              </a:prstGeom>
              <a:gradFill>
                <a:gsLst>
                  <a:gs pos="78000">
                    <a:schemeClr val="bg1"/>
                  </a:gs>
                  <a:gs pos="24000">
                    <a:schemeClr val="bg1"/>
                  </a:gs>
                  <a:gs pos="50000">
                    <a:schemeClr val="bg1">
                      <a:lumMod val="85000"/>
                      <a:alpha val="79000"/>
                    </a:schemeClr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9" name="그룹 58">
                <a:extLst>
                  <a:ext uri="{FF2B5EF4-FFF2-40B4-BE49-F238E27FC236}">
                    <a16:creationId xmlns:a16="http://schemas.microsoft.com/office/drawing/2014/main" id="{1A98E1AB-3819-46A5-94A3-14535658E531}"/>
                  </a:ext>
                </a:extLst>
              </p:cNvPr>
              <p:cNvGrpSpPr/>
              <p:nvPr/>
            </p:nvGrpSpPr>
            <p:grpSpPr>
              <a:xfrm>
                <a:off x="7549946" y="2031145"/>
                <a:ext cx="763335" cy="186154"/>
                <a:chOff x="8159449" y="1956241"/>
                <a:chExt cx="773309" cy="244912"/>
              </a:xfrm>
            </p:grpSpPr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F0A8AF0D-13F4-478D-B340-762E6936DDE9}"/>
                    </a:ext>
                  </a:extLst>
                </p:cNvPr>
                <p:cNvSpPr/>
                <p:nvPr/>
              </p:nvSpPr>
              <p:spPr>
                <a:xfrm>
                  <a:off x="8881657" y="1956241"/>
                  <a:ext cx="51101" cy="244912"/>
                </a:xfrm>
                <a:prstGeom prst="rect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83" name="직사각형 82">
                  <a:extLst>
                    <a:ext uri="{FF2B5EF4-FFF2-40B4-BE49-F238E27FC236}">
                      <a16:creationId xmlns:a16="http://schemas.microsoft.com/office/drawing/2014/main" id="{9D8FCA01-DE4B-4E63-8CC3-026C1A4127AC}"/>
                    </a:ext>
                  </a:extLst>
                </p:cNvPr>
                <p:cNvSpPr/>
                <p:nvPr/>
              </p:nvSpPr>
              <p:spPr>
                <a:xfrm>
                  <a:off x="8159449" y="1956241"/>
                  <a:ext cx="51101" cy="244912"/>
                </a:xfrm>
                <a:prstGeom prst="rect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/>
                </a:p>
              </p:txBody>
            </p:sp>
          </p:grpSp>
          <p:grpSp>
            <p:nvGrpSpPr>
              <p:cNvPr id="63" name="그룹 62">
                <a:extLst>
                  <a:ext uri="{FF2B5EF4-FFF2-40B4-BE49-F238E27FC236}">
                    <a16:creationId xmlns:a16="http://schemas.microsoft.com/office/drawing/2014/main" id="{F31BE258-4209-42F2-A9CA-F216955C6561}"/>
                  </a:ext>
                </a:extLst>
              </p:cNvPr>
              <p:cNvGrpSpPr/>
              <p:nvPr/>
            </p:nvGrpSpPr>
            <p:grpSpPr>
              <a:xfrm>
                <a:off x="7549946" y="1119909"/>
                <a:ext cx="763338" cy="253211"/>
                <a:chOff x="8159449" y="1164084"/>
                <a:chExt cx="773312" cy="256520"/>
              </a:xfrm>
            </p:grpSpPr>
            <p:grpSp>
              <p:nvGrpSpPr>
                <p:cNvPr id="72" name="그룹 71">
                  <a:extLst>
                    <a:ext uri="{FF2B5EF4-FFF2-40B4-BE49-F238E27FC236}">
                      <a16:creationId xmlns:a16="http://schemas.microsoft.com/office/drawing/2014/main" id="{2509FBEC-E593-4A2C-B8DD-F62B9D56C765}"/>
                    </a:ext>
                  </a:extLst>
                </p:cNvPr>
                <p:cNvGrpSpPr/>
                <p:nvPr/>
              </p:nvGrpSpPr>
              <p:grpSpPr>
                <a:xfrm>
                  <a:off x="8159449" y="1164084"/>
                  <a:ext cx="51101" cy="256520"/>
                  <a:chOff x="8159449" y="1164084"/>
                  <a:chExt cx="51101" cy="256520"/>
                </a:xfrm>
              </p:grpSpPr>
              <p:sp>
                <p:nvSpPr>
                  <p:cNvPr id="78" name="직사각형 77">
                    <a:extLst>
                      <a:ext uri="{FF2B5EF4-FFF2-40B4-BE49-F238E27FC236}">
                        <a16:creationId xmlns:a16="http://schemas.microsoft.com/office/drawing/2014/main" id="{B9360B6A-A5E5-4160-BEBE-838E93C77497}"/>
                      </a:ext>
                    </a:extLst>
                  </p:cNvPr>
                  <p:cNvSpPr/>
                  <p:nvPr/>
                </p:nvSpPr>
                <p:spPr>
                  <a:xfrm>
                    <a:off x="8159449" y="1164084"/>
                    <a:ext cx="51101" cy="45719"/>
                  </a:xfrm>
                  <a:prstGeom prst="rect">
                    <a:avLst/>
                  </a:prstGeom>
                  <a:solidFill>
                    <a:schemeClr val="tx1">
                      <a:lumMod val="95000"/>
                      <a:lumOff val="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  <p:sp>
                <p:nvSpPr>
                  <p:cNvPr id="79" name="직사각형 78">
                    <a:extLst>
                      <a:ext uri="{FF2B5EF4-FFF2-40B4-BE49-F238E27FC236}">
                        <a16:creationId xmlns:a16="http://schemas.microsoft.com/office/drawing/2014/main" id="{DBCDA423-0F74-4DFD-917B-963DABE7C879}"/>
                      </a:ext>
                    </a:extLst>
                  </p:cNvPr>
                  <p:cNvSpPr/>
                  <p:nvPr/>
                </p:nvSpPr>
                <p:spPr>
                  <a:xfrm>
                    <a:off x="8159449" y="1236271"/>
                    <a:ext cx="51101" cy="45719"/>
                  </a:xfrm>
                  <a:prstGeom prst="rect">
                    <a:avLst/>
                  </a:prstGeom>
                  <a:solidFill>
                    <a:schemeClr val="tx1">
                      <a:lumMod val="95000"/>
                      <a:lumOff val="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  <p:sp>
                <p:nvSpPr>
                  <p:cNvPr id="80" name="직사각형 79">
                    <a:extLst>
                      <a:ext uri="{FF2B5EF4-FFF2-40B4-BE49-F238E27FC236}">
                        <a16:creationId xmlns:a16="http://schemas.microsoft.com/office/drawing/2014/main" id="{7BBDA872-7398-4A09-9A81-67EB8B1AF4E5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05578"/>
                    <a:ext cx="51101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  <p:sp>
                <p:nvSpPr>
                  <p:cNvPr id="81" name="직사각형 80">
                    <a:extLst>
                      <a:ext uri="{FF2B5EF4-FFF2-40B4-BE49-F238E27FC236}">
                        <a16:creationId xmlns:a16="http://schemas.microsoft.com/office/drawing/2014/main" id="{5F7AA4B2-D825-42D6-A547-AECE82500CE8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74885"/>
                    <a:ext cx="51101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</p:grpSp>
            <p:grpSp>
              <p:nvGrpSpPr>
                <p:cNvPr id="73" name="그룹 72">
                  <a:extLst>
                    <a:ext uri="{FF2B5EF4-FFF2-40B4-BE49-F238E27FC236}">
                      <a16:creationId xmlns:a16="http://schemas.microsoft.com/office/drawing/2014/main" id="{CBC6854E-CC54-445C-BB16-6F595107DA45}"/>
                    </a:ext>
                  </a:extLst>
                </p:cNvPr>
                <p:cNvGrpSpPr/>
                <p:nvPr/>
              </p:nvGrpSpPr>
              <p:grpSpPr>
                <a:xfrm>
                  <a:off x="8881660" y="1164084"/>
                  <a:ext cx="51101" cy="256520"/>
                  <a:chOff x="8159449" y="1164084"/>
                  <a:chExt cx="51101" cy="256520"/>
                </a:xfrm>
              </p:grpSpPr>
              <p:sp>
                <p:nvSpPr>
                  <p:cNvPr id="74" name="직사각형 73">
                    <a:extLst>
                      <a:ext uri="{FF2B5EF4-FFF2-40B4-BE49-F238E27FC236}">
                        <a16:creationId xmlns:a16="http://schemas.microsoft.com/office/drawing/2014/main" id="{93ED45C2-11B9-4098-B831-4ADBE7E3CE4C}"/>
                      </a:ext>
                    </a:extLst>
                  </p:cNvPr>
                  <p:cNvSpPr/>
                  <p:nvPr/>
                </p:nvSpPr>
                <p:spPr>
                  <a:xfrm>
                    <a:off x="8159449" y="1164084"/>
                    <a:ext cx="51101" cy="45719"/>
                  </a:xfrm>
                  <a:prstGeom prst="rect">
                    <a:avLst/>
                  </a:prstGeom>
                  <a:solidFill>
                    <a:schemeClr val="tx1">
                      <a:lumMod val="95000"/>
                      <a:lumOff val="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  <p:sp>
                <p:nvSpPr>
                  <p:cNvPr id="75" name="직사각형 74">
                    <a:extLst>
                      <a:ext uri="{FF2B5EF4-FFF2-40B4-BE49-F238E27FC236}">
                        <a16:creationId xmlns:a16="http://schemas.microsoft.com/office/drawing/2014/main" id="{23672A4C-89D9-472E-8940-12F5707772FB}"/>
                      </a:ext>
                    </a:extLst>
                  </p:cNvPr>
                  <p:cNvSpPr/>
                  <p:nvPr/>
                </p:nvSpPr>
                <p:spPr>
                  <a:xfrm>
                    <a:off x="8159449" y="1236271"/>
                    <a:ext cx="51101" cy="45719"/>
                  </a:xfrm>
                  <a:prstGeom prst="rect">
                    <a:avLst/>
                  </a:prstGeom>
                  <a:solidFill>
                    <a:schemeClr val="tx1">
                      <a:lumMod val="95000"/>
                      <a:lumOff val="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  <p:sp>
                <p:nvSpPr>
                  <p:cNvPr id="76" name="직사각형 75">
                    <a:extLst>
                      <a:ext uri="{FF2B5EF4-FFF2-40B4-BE49-F238E27FC236}">
                        <a16:creationId xmlns:a16="http://schemas.microsoft.com/office/drawing/2014/main" id="{DEBDA298-A55B-4687-B1DF-4DFEB4C0FA92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05578"/>
                    <a:ext cx="51101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  <p:sp>
                <p:nvSpPr>
                  <p:cNvPr id="77" name="직사각형 76">
                    <a:extLst>
                      <a:ext uri="{FF2B5EF4-FFF2-40B4-BE49-F238E27FC236}">
                        <a16:creationId xmlns:a16="http://schemas.microsoft.com/office/drawing/2014/main" id="{6F1656F6-7A45-4DE6-AFB6-CE7F63792035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74885"/>
                    <a:ext cx="51101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</p:grpSp>
          </p:grpSp>
          <p:grpSp>
            <p:nvGrpSpPr>
              <p:cNvPr id="67" name="그룹 66">
                <a:extLst>
                  <a:ext uri="{FF2B5EF4-FFF2-40B4-BE49-F238E27FC236}">
                    <a16:creationId xmlns:a16="http://schemas.microsoft.com/office/drawing/2014/main" id="{7F1FEFA2-955D-44FB-BB2A-6CD79E9A1FF3}"/>
                  </a:ext>
                </a:extLst>
              </p:cNvPr>
              <p:cNvGrpSpPr/>
              <p:nvPr/>
            </p:nvGrpSpPr>
            <p:grpSpPr>
              <a:xfrm>
                <a:off x="7549949" y="1487510"/>
                <a:ext cx="763339" cy="409182"/>
                <a:chOff x="8159441" y="1956241"/>
                <a:chExt cx="773312" cy="244912"/>
              </a:xfrm>
            </p:grpSpPr>
            <p:sp>
              <p:nvSpPr>
                <p:cNvPr id="70" name="직사각형 69">
                  <a:extLst>
                    <a:ext uri="{FF2B5EF4-FFF2-40B4-BE49-F238E27FC236}">
                      <a16:creationId xmlns:a16="http://schemas.microsoft.com/office/drawing/2014/main" id="{0A7C1750-F6E5-4F9A-A47B-6E936F6D5D17}"/>
                    </a:ext>
                  </a:extLst>
                </p:cNvPr>
                <p:cNvSpPr/>
                <p:nvPr/>
              </p:nvSpPr>
              <p:spPr>
                <a:xfrm>
                  <a:off x="8881652" y="1956241"/>
                  <a:ext cx="51101" cy="244912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직사각형 70">
                  <a:extLst>
                    <a:ext uri="{FF2B5EF4-FFF2-40B4-BE49-F238E27FC236}">
                      <a16:creationId xmlns:a16="http://schemas.microsoft.com/office/drawing/2014/main" id="{38C3C65C-6013-4D4F-947F-B39A411C9224}"/>
                    </a:ext>
                  </a:extLst>
                </p:cNvPr>
                <p:cNvSpPr/>
                <p:nvPr/>
              </p:nvSpPr>
              <p:spPr>
                <a:xfrm>
                  <a:off x="8159452" y="1956241"/>
                  <a:ext cx="51101" cy="244912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2729879E-7CE2-4E3B-AE56-5133C14674AA}"/>
                  </a:ext>
                </a:extLst>
              </p:cNvPr>
              <p:cNvSpPr/>
              <p:nvPr/>
            </p:nvSpPr>
            <p:spPr>
              <a:xfrm>
                <a:off x="7600957" y="1929666"/>
                <a:ext cx="661885" cy="125565"/>
              </a:xfrm>
              <a:custGeom>
                <a:avLst/>
                <a:gdLst>
                  <a:gd name="connsiteX0" fmla="*/ 480841 w 1356898"/>
                  <a:gd name="connsiteY0" fmla="*/ 0 h 257415"/>
                  <a:gd name="connsiteX1" fmla="*/ 876058 w 1356898"/>
                  <a:gd name="connsiteY1" fmla="*/ 0 h 257415"/>
                  <a:gd name="connsiteX2" fmla="*/ 1114755 w 1356898"/>
                  <a:gd name="connsiteY2" fmla="*/ 210008 h 257415"/>
                  <a:gd name="connsiteX3" fmla="*/ 1356898 w 1356898"/>
                  <a:gd name="connsiteY3" fmla="*/ 210008 h 257415"/>
                  <a:gd name="connsiteX4" fmla="*/ 1356898 w 1356898"/>
                  <a:gd name="connsiteY4" fmla="*/ 257415 h 257415"/>
                  <a:gd name="connsiteX5" fmla="*/ 1114755 w 1356898"/>
                  <a:gd name="connsiteY5" fmla="*/ 257415 h 257415"/>
                  <a:gd name="connsiteX6" fmla="*/ 876058 w 1356898"/>
                  <a:gd name="connsiteY6" fmla="*/ 47407 h 257415"/>
                  <a:gd name="connsiteX7" fmla="*/ 480841 w 1356898"/>
                  <a:gd name="connsiteY7" fmla="*/ 47407 h 257415"/>
                  <a:gd name="connsiteX8" fmla="*/ 242144 w 1356898"/>
                  <a:gd name="connsiteY8" fmla="*/ 257415 h 257415"/>
                  <a:gd name="connsiteX9" fmla="*/ 0 w 1356898"/>
                  <a:gd name="connsiteY9" fmla="*/ 257415 h 257415"/>
                  <a:gd name="connsiteX10" fmla="*/ 0 w 1356898"/>
                  <a:gd name="connsiteY10" fmla="*/ 210008 h 257415"/>
                  <a:gd name="connsiteX11" fmla="*/ 242144 w 1356898"/>
                  <a:gd name="connsiteY11" fmla="*/ 210008 h 257415"/>
                  <a:gd name="connsiteX12" fmla="*/ 480841 w 1356898"/>
                  <a:gd name="connsiteY12" fmla="*/ 0 h 257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56898" h="257415">
                    <a:moveTo>
                      <a:pt x="480841" y="0"/>
                    </a:moveTo>
                    <a:lnTo>
                      <a:pt x="876058" y="0"/>
                    </a:lnTo>
                    <a:lnTo>
                      <a:pt x="1114755" y="210008"/>
                    </a:lnTo>
                    <a:lnTo>
                      <a:pt x="1356898" y="210008"/>
                    </a:lnTo>
                    <a:lnTo>
                      <a:pt x="1356898" y="257415"/>
                    </a:lnTo>
                    <a:lnTo>
                      <a:pt x="1114755" y="257415"/>
                    </a:lnTo>
                    <a:lnTo>
                      <a:pt x="876058" y="47407"/>
                    </a:lnTo>
                    <a:lnTo>
                      <a:pt x="480841" y="47407"/>
                    </a:lnTo>
                    <a:lnTo>
                      <a:pt x="242144" y="257415"/>
                    </a:lnTo>
                    <a:lnTo>
                      <a:pt x="0" y="257415"/>
                    </a:lnTo>
                    <a:lnTo>
                      <a:pt x="0" y="210008"/>
                    </a:lnTo>
                    <a:lnTo>
                      <a:pt x="242144" y="210008"/>
                    </a:lnTo>
                    <a:lnTo>
                      <a:pt x="480841" y="0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81BD0D60-6671-4CFB-8F99-CCDCB9BF1749}"/>
                  </a:ext>
                </a:extLst>
              </p:cNvPr>
              <p:cNvSpPr txBox="1"/>
              <p:nvPr/>
            </p:nvSpPr>
            <p:spPr>
              <a:xfrm>
                <a:off x="7706894" y="1606006"/>
                <a:ext cx="459722" cy="1658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800" b="1" dirty="0"/>
                  <a:t>In</a:t>
                </a:r>
                <a:endParaRPr lang="ko-KR" altLang="en-US" sz="800" b="1" dirty="0"/>
              </a:p>
            </p:txBody>
          </p:sp>
        </p:grpSp>
        <p:sp>
          <p:nvSpPr>
            <p:cNvPr id="48" name="이등변 삼각형 47">
              <a:extLst>
                <a:ext uri="{FF2B5EF4-FFF2-40B4-BE49-F238E27FC236}">
                  <a16:creationId xmlns:a16="http://schemas.microsoft.com/office/drawing/2014/main" id="{BA195BA8-85FC-4C04-AB9E-3FCB1C304295}"/>
                </a:ext>
              </a:extLst>
            </p:cNvPr>
            <p:cNvSpPr/>
            <p:nvPr/>
          </p:nvSpPr>
          <p:spPr>
            <a:xfrm rot="10800000">
              <a:off x="3637820" y="4699000"/>
              <a:ext cx="235520" cy="110131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4" name="오른쪽 화살표 10">
            <a:extLst>
              <a:ext uri="{FF2B5EF4-FFF2-40B4-BE49-F238E27FC236}">
                <a16:creationId xmlns:a16="http://schemas.microsoft.com/office/drawing/2014/main" id="{8CAC61BD-7CE7-4050-9FD3-D294A49363E5}"/>
              </a:ext>
            </a:extLst>
          </p:cNvPr>
          <p:cNvSpPr/>
          <p:nvPr/>
        </p:nvSpPr>
        <p:spPr>
          <a:xfrm rot="19800000" flipH="1" flipV="1">
            <a:off x="1249189" y="4851452"/>
            <a:ext cx="2339175" cy="361950"/>
          </a:xfrm>
          <a:prstGeom prst="rightArrow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FBB4418-EB9B-48AD-82A0-88E4D62691EE}"/>
              </a:ext>
            </a:extLst>
          </p:cNvPr>
          <p:cNvSpPr txBox="1"/>
          <p:nvPr/>
        </p:nvSpPr>
        <p:spPr>
          <a:xfrm>
            <a:off x="616008" y="5814488"/>
            <a:ext cx="11721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/>
              <a:t>관람자 퇴장 동선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69DFA25B-ABC3-41B8-848B-3AABDFE1EF70}"/>
              </a:ext>
            </a:extLst>
          </p:cNvPr>
          <p:cNvSpPr/>
          <p:nvPr/>
        </p:nvSpPr>
        <p:spPr>
          <a:xfrm rot="19800000">
            <a:off x="3578641" y="4033306"/>
            <a:ext cx="189444" cy="1894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</a:t>
            </a:r>
            <a:endParaRPr lang="ko-KR" altLang="en-US" sz="1000" b="1" dirty="0"/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D7A4B676-35F3-4528-A4D3-DBAEC3FCCF15}"/>
              </a:ext>
            </a:extLst>
          </p:cNvPr>
          <p:cNvSpPr/>
          <p:nvPr/>
        </p:nvSpPr>
        <p:spPr>
          <a:xfrm>
            <a:off x="6526407" y="3294961"/>
            <a:ext cx="189444" cy="1894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2</a:t>
            </a:r>
            <a:endParaRPr lang="ko-KR" altLang="en-US" sz="1000" b="1" dirty="0"/>
          </a:p>
        </p:txBody>
      </p:sp>
    </p:spTree>
    <p:extLst>
      <p:ext uri="{BB962C8B-B14F-4D97-AF65-F5344CB8AC3E}">
        <p14:creationId xmlns:p14="http://schemas.microsoft.com/office/powerpoint/2010/main" val="911565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97A1986-1D87-4C52-A26A-C7D3FB8A2B42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361F528-5709-4DD5-B35A-A3D102449682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F6E26A75-1D42-4EF5-BE94-66F5B588DB90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B82A607-FE05-42D9-A6C3-BFECAE230FBF}"/>
              </a:ext>
            </a:extLst>
          </p:cNvPr>
          <p:cNvSpPr txBox="1"/>
          <p:nvPr/>
        </p:nvSpPr>
        <p:spPr>
          <a:xfrm>
            <a:off x="136187" y="19776"/>
            <a:ext cx="1319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Update</a:t>
            </a:r>
            <a:r>
              <a:rPr lang="ko-KR" altLang="en-US" dirty="0"/>
              <a:t> </a:t>
            </a:r>
            <a:r>
              <a:rPr lang="en-US" altLang="ko-KR" dirty="0"/>
              <a:t>list</a:t>
            </a:r>
            <a:endParaRPr lang="ko-KR" altLang="en-US" dirty="0"/>
          </a:p>
        </p:txBody>
      </p:sp>
      <p:graphicFrame>
        <p:nvGraphicFramePr>
          <p:cNvPr id="8" name="표 6">
            <a:extLst>
              <a:ext uri="{FF2B5EF4-FFF2-40B4-BE49-F238E27FC236}">
                <a16:creationId xmlns:a16="http://schemas.microsoft.com/office/drawing/2014/main" id="{F3388C83-B454-461F-9CF0-936B247A35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4156265"/>
              </p:ext>
            </p:extLst>
          </p:nvPr>
        </p:nvGraphicFramePr>
        <p:xfrm>
          <a:off x="136187" y="567266"/>
          <a:ext cx="11888173" cy="46140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6626">
                  <a:extLst>
                    <a:ext uri="{9D8B030D-6E8A-4147-A177-3AD203B41FA5}">
                      <a16:colId xmlns:a16="http://schemas.microsoft.com/office/drawing/2014/main" val="1698701140"/>
                    </a:ext>
                  </a:extLst>
                </a:gridCol>
                <a:gridCol w="1595022">
                  <a:extLst>
                    <a:ext uri="{9D8B030D-6E8A-4147-A177-3AD203B41FA5}">
                      <a16:colId xmlns:a16="http://schemas.microsoft.com/office/drawing/2014/main" val="3143518543"/>
                    </a:ext>
                  </a:extLst>
                </a:gridCol>
                <a:gridCol w="9426525">
                  <a:extLst>
                    <a:ext uri="{9D8B030D-6E8A-4147-A177-3AD203B41FA5}">
                      <a16:colId xmlns:a16="http://schemas.microsoft.com/office/drawing/2014/main" val="3356910914"/>
                    </a:ext>
                  </a:extLst>
                </a:gridCol>
              </a:tblGrid>
              <a:tr h="1410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날짜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페이지 명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/>
                        <a:t>내용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9132187"/>
                  </a:ext>
                </a:extLst>
              </a:tr>
              <a:tr h="1410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19.10.08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승차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승차 페이지 삭제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해당 내용을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&lt;2. </a:t>
                      </a:r>
                      <a:r>
                        <a:rPr lang="ko-KR" altLang="en-US" sz="900" dirty="0" err="1">
                          <a:solidFill>
                            <a:schemeClr val="tx1"/>
                          </a:solidFill>
                        </a:rPr>
                        <a:t>웰컴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&gt; 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페이지로 추가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753022"/>
                  </a:ext>
                </a:extLst>
              </a:tr>
              <a:tr h="1410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8. </a:t>
                      </a:r>
                      <a:r>
                        <a:rPr lang="ko-KR" altLang="en-US" sz="900" dirty="0"/>
                        <a:t>목적지 도착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/>
                        <a:t>페이지 명을 </a:t>
                      </a:r>
                      <a:r>
                        <a:rPr lang="en-US" altLang="ko-KR" sz="900" dirty="0"/>
                        <a:t>‘</a:t>
                      </a:r>
                      <a:r>
                        <a:rPr lang="ko-KR" altLang="en-US" sz="900" dirty="0"/>
                        <a:t>체험 </a:t>
                      </a:r>
                      <a:r>
                        <a:rPr lang="ko-KR" altLang="en-US" sz="900" dirty="0" err="1"/>
                        <a:t>종료＇에서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‘</a:t>
                      </a:r>
                      <a:r>
                        <a:rPr lang="ko-KR" altLang="en-US" sz="900" dirty="0"/>
                        <a:t>목적지 </a:t>
                      </a:r>
                      <a:r>
                        <a:rPr lang="ko-KR" altLang="en-US" sz="900" dirty="0" err="1"/>
                        <a:t>도착＇으로</a:t>
                      </a:r>
                      <a:r>
                        <a:rPr lang="ko-KR" altLang="en-US" sz="900" dirty="0"/>
                        <a:t> 변경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7296606"/>
                  </a:ext>
                </a:extLst>
              </a:tr>
              <a:tr h="1410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/>
                        <a:t>문서 전체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/>
                        <a:t>‘</a:t>
                      </a:r>
                      <a:r>
                        <a:rPr lang="ko-KR" altLang="en-US" sz="900" dirty="0"/>
                        <a:t>턴테이블 바닥 </a:t>
                      </a:r>
                      <a:r>
                        <a:rPr lang="en-US" altLang="ko-KR" sz="900" dirty="0"/>
                        <a:t>LED’</a:t>
                      </a:r>
                      <a:r>
                        <a:rPr lang="ko-KR" altLang="en-US" sz="900" dirty="0"/>
                        <a:t>를 </a:t>
                      </a:r>
                      <a:r>
                        <a:rPr lang="en-US" altLang="ko-KR" sz="900" dirty="0"/>
                        <a:t>‘</a:t>
                      </a:r>
                      <a:r>
                        <a:rPr lang="ko-KR" altLang="en-US" sz="900" dirty="0"/>
                        <a:t>스테이지 </a:t>
                      </a:r>
                      <a:r>
                        <a:rPr lang="en-US" altLang="ko-KR" sz="900" dirty="0"/>
                        <a:t>LED’</a:t>
                      </a:r>
                      <a:r>
                        <a:rPr lang="ko-KR" altLang="en-US" sz="900" dirty="0"/>
                        <a:t>로 명칭 변경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927705"/>
                  </a:ext>
                </a:extLst>
              </a:tr>
              <a:tr h="1410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19.10.10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8. </a:t>
                      </a:r>
                      <a:r>
                        <a:rPr lang="ko-KR" altLang="en-US" sz="900" dirty="0"/>
                        <a:t>목적지 도착</a:t>
                      </a:r>
                      <a:r>
                        <a:rPr lang="en-US" altLang="ko-KR" sz="900" dirty="0"/>
                        <a:t>, 9. </a:t>
                      </a:r>
                      <a:r>
                        <a:rPr lang="ko-KR" altLang="en-US" sz="900" dirty="0" err="1"/>
                        <a:t>굿바이</a:t>
                      </a: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50000"/>
                        </a:lnSpc>
                        <a:spcAft>
                          <a:spcPts val="80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ko-KR" altLang="en-US" sz="900" kern="100" dirty="0">
                          <a:latin typeface="+mn-ea"/>
                          <a:cs typeface="Times New Roman" panose="02020603050405020304" pitchFamily="18" charset="0"/>
                        </a:rPr>
                        <a:t>헤드 램프</a:t>
                      </a:r>
                      <a:r>
                        <a:rPr lang="en-US" altLang="ko-KR" sz="900" kern="100" dirty="0">
                          <a:latin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altLang="en-US" sz="900" kern="100" dirty="0">
                          <a:latin typeface="+mn-ea"/>
                          <a:cs typeface="Times New Roman" panose="02020603050405020304" pitchFamily="18" charset="0"/>
                        </a:rPr>
                        <a:t>베터리 </a:t>
                      </a:r>
                      <a:r>
                        <a:rPr lang="ko-KR" altLang="en-US" sz="900" kern="100" dirty="0" err="1">
                          <a:latin typeface="+mn-ea"/>
                          <a:cs typeface="Times New Roman" panose="02020603050405020304" pitchFamily="18" charset="0"/>
                        </a:rPr>
                        <a:t>인디케이터</a:t>
                      </a:r>
                      <a:r>
                        <a:rPr lang="ko-KR" altLang="en-US" sz="900" kern="100" dirty="0">
                          <a:latin typeface="+mn-ea"/>
                          <a:cs typeface="Times New Roman" panose="02020603050405020304" pitchFamily="18" charset="0"/>
                        </a:rPr>
                        <a:t> 소등 기능을 </a:t>
                      </a:r>
                      <a:r>
                        <a:rPr lang="en-US" altLang="ko-KR" sz="900" kern="100" dirty="0">
                          <a:latin typeface="+mn-ea"/>
                          <a:cs typeface="Times New Roman" panose="02020603050405020304" pitchFamily="18" charset="0"/>
                        </a:rPr>
                        <a:t>step9</a:t>
                      </a:r>
                      <a:r>
                        <a:rPr lang="ko-KR" altLang="en-US" sz="900" kern="100" dirty="0">
                          <a:latin typeface="+mn-ea"/>
                          <a:cs typeface="Times New Roman" panose="02020603050405020304" pitchFamily="18" charset="0"/>
                        </a:rPr>
                        <a:t>에서 </a:t>
                      </a:r>
                      <a:r>
                        <a:rPr lang="en-US" altLang="ko-KR" sz="900" kern="100" dirty="0">
                          <a:latin typeface="+mn-ea"/>
                          <a:cs typeface="Times New Roman" panose="02020603050405020304" pitchFamily="18" charset="0"/>
                        </a:rPr>
                        <a:t>step8</a:t>
                      </a:r>
                      <a:r>
                        <a:rPr lang="ko-KR" altLang="en-US" sz="900" kern="100" dirty="0">
                          <a:latin typeface="+mn-ea"/>
                          <a:cs typeface="Times New Roman" panose="02020603050405020304" pitchFamily="18" charset="0"/>
                        </a:rPr>
                        <a:t>로 이동</a:t>
                      </a:r>
                      <a:endParaRPr lang="en-US" altLang="ko-KR" sz="900" kern="100" dirty="0">
                        <a:latin typeface="+mn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9547066"/>
                  </a:ext>
                </a:extLst>
              </a:tr>
              <a:tr h="1410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3. </a:t>
                      </a:r>
                      <a:r>
                        <a:rPr lang="ko-KR" altLang="en-US" sz="900" dirty="0"/>
                        <a:t>목적지 선택 </a:t>
                      </a: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도착지 컬러 변경 예정 항목 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101860"/>
                  </a:ext>
                </a:extLst>
              </a:tr>
              <a:tr h="1410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/>
                        <a:t>전체페이지</a:t>
                      </a: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하드웨어 컨트롤 내용 반영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0304177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19.10.15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/>
                        <a:t>전체페이지</a:t>
                      </a: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월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일자 수정문서 반영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0981211"/>
                  </a:ext>
                </a:extLst>
              </a:tr>
              <a:tr h="1410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11. </a:t>
                      </a:r>
                      <a:r>
                        <a:rPr lang="ko-KR" altLang="en-US" sz="900" dirty="0"/>
                        <a:t>기본 상태로 전환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페이지 삭제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2332594"/>
                  </a:ext>
                </a:extLst>
              </a:tr>
              <a:tr h="1410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7915308"/>
                  </a:ext>
                </a:extLst>
              </a:tr>
              <a:tr h="1410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9898453"/>
                  </a:ext>
                </a:extLst>
              </a:tr>
              <a:tr h="1410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9371950"/>
                  </a:ext>
                </a:extLst>
              </a:tr>
              <a:tr h="1410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2170839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9619321"/>
                  </a:ext>
                </a:extLst>
              </a:tr>
              <a:tr h="1410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1027950"/>
                  </a:ext>
                </a:extLst>
              </a:tr>
              <a:tr h="1410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532544"/>
                  </a:ext>
                </a:extLst>
              </a:tr>
              <a:tr h="1410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2901002"/>
                  </a:ext>
                </a:extLst>
              </a:tr>
              <a:tr h="1410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3838538"/>
                  </a:ext>
                </a:extLst>
              </a:tr>
              <a:tr h="1410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0692521"/>
                  </a:ext>
                </a:extLst>
              </a:tr>
              <a:tr h="1410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33957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3471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그룹 30">
            <a:extLst>
              <a:ext uri="{FF2B5EF4-FFF2-40B4-BE49-F238E27FC236}">
                <a16:creationId xmlns:a16="http://schemas.microsoft.com/office/drawing/2014/main" id="{3A40ADCD-9A23-4D32-8328-B467B9CF07E1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08A3BC45-6966-4B6D-8188-6CCA1C642293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CD160E9-355E-4277-B0D1-98BB1979F81E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24238173-84AF-4C2E-B240-38FB70F26AC9}"/>
              </a:ext>
            </a:extLst>
          </p:cNvPr>
          <p:cNvSpPr txBox="1"/>
          <p:nvPr/>
        </p:nvSpPr>
        <p:spPr>
          <a:xfrm>
            <a:off x="136187" y="19776"/>
            <a:ext cx="2917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컨트롤 타입 정의 </a:t>
            </a:r>
            <a:r>
              <a:rPr lang="en-US" altLang="ko-KR" dirty="0"/>
              <a:t>_ </a:t>
            </a:r>
            <a:r>
              <a:rPr lang="ko-KR" altLang="en-US" dirty="0"/>
              <a:t>전시장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F162F7D-A03A-419C-AF9E-D6780C9CC840}"/>
              </a:ext>
            </a:extLst>
          </p:cNvPr>
          <p:cNvGrpSpPr/>
          <p:nvPr/>
        </p:nvGrpSpPr>
        <p:grpSpPr>
          <a:xfrm>
            <a:off x="7034110" y="930381"/>
            <a:ext cx="1911660" cy="2328066"/>
            <a:chOff x="8794436" y="932600"/>
            <a:chExt cx="1911660" cy="2328066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55" name="원형: 비어 있음 54">
              <a:extLst>
                <a:ext uri="{FF2B5EF4-FFF2-40B4-BE49-F238E27FC236}">
                  <a16:creationId xmlns:a16="http://schemas.microsoft.com/office/drawing/2014/main" id="{E0248F9B-0289-4FD1-938C-C863C98B6170}"/>
                </a:ext>
              </a:extLst>
            </p:cNvPr>
            <p:cNvSpPr/>
            <p:nvPr/>
          </p:nvSpPr>
          <p:spPr>
            <a:xfrm>
              <a:off x="8794436" y="932600"/>
              <a:ext cx="1911660" cy="1911660"/>
            </a:xfrm>
            <a:prstGeom prst="donut">
              <a:avLst>
                <a:gd name="adj" fmla="val 2180"/>
              </a:avLst>
            </a:prstGeom>
            <a:solidFill>
              <a:schemeClr val="bg1">
                <a:lumMod val="9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out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C87FCFF-0232-4203-AFC9-6529EC3F4E4B}"/>
                </a:ext>
              </a:extLst>
            </p:cNvPr>
            <p:cNvSpPr txBox="1"/>
            <p:nvPr/>
          </p:nvSpPr>
          <p:spPr>
            <a:xfrm>
              <a:off x="8926135" y="2955405"/>
              <a:ext cx="1648262" cy="305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100" dirty="0"/>
                <a:t>턴테이블 외곽 조명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8428AF5-8A5B-491A-9679-8CBFA8D0A917}"/>
              </a:ext>
            </a:extLst>
          </p:cNvPr>
          <p:cNvGrpSpPr/>
          <p:nvPr/>
        </p:nvGrpSpPr>
        <p:grpSpPr>
          <a:xfrm>
            <a:off x="7034108" y="3969219"/>
            <a:ext cx="1911662" cy="2289065"/>
            <a:chOff x="8794438" y="3845049"/>
            <a:chExt cx="1911662" cy="2289065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7F5BB2ED-7D2E-4B1D-BB1D-E6163F3B8A59}"/>
                </a:ext>
              </a:extLst>
            </p:cNvPr>
            <p:cNvSpPr/>
            <p:nvPr/>
          </p:nvSpPr>
          <p:spPr>
            <a:xfrm>
              <a:off x="8794438" y="3845049"/>
              <a:ext cx="1911662" cy="1911662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</a:rPr>
                <a:t>table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8D3DFEF-0897-47C4-891F-57D978439BE4}"/>
                </a:ext>
              </a:extLst>
            </p:cNvPr>
            <p:cNvSpPr txBox="1"/>
            <p:nvPr/>
          </p:nvSpPr>
          <p:spPr>
            <a:xfrm>
              <a:off x="9313323" y="5828853"/>
              <a:ext cx="873886" cy="305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100" dirty="0"/>
                <a:t>턴테이블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4FD379BD-87DA-491B-8FF6-5683D9BB7D4D}"/>
              </a:ext>
            </a:extLst>
          </p:cNvPr>
          <p:cNvGrpSpPr/>
          <p:nvPr/>
        </p:nvGrpSpPr>
        <p:grpSpPr>
          <a:xfrm>
            <a:off x="628368" y="4121619"/>
            <a:ext cx="1911661" cy="1911661"/>
            <a:chOff x="628368" y="4291949"/>
            <a:chExt cx="1911661" cy="1911661"/>
          </a:xfrm>
          <a:solidFill>
            <a:schemeClr val="bg1">
              <a:lumMod val="95000"/>
            </a:schemeClr>
          </a:solidFill>
        </p:grpSpPr>
        <p:sp>
          <p:nvSpPr>
            <p:cNvPr id="28" name="막힌 원호 27">
              <a:extLst>
                <a:ext uri="{FF2B5EF4-FFF2-40B4-BE49-F238E27FC236}">
                  <a16:creationId xmlns:a16="http://schemas.microsoft.com/office/drawing/2014/main" id="{212F44F4-DA4C-4872-8F21-F4657296F09C}"/>
                </a:ext>
              </a:extLst>
            </p:cNvPr>
            <p:cNvSpPr/>
            <p:nvPr/>
          </p:nvSpPr>
          <p:spPr>
            <a:xfrm>
              <a:off x="628368" y="4291949"/>
              <a:ext cx="1911661" cy="1911661"/>
            </a:xfrm>
            <a:prstGeom prst="blockArc">
              <a:avLst>
                <a:gd name="adj1" fmla="val 10800000"/>
                <a:gd name="adj2" fmla="val 1"/>
                <a:gd name="adj3" fmla="val 11753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wall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FC57A51-E747-4B68-AADF-839722FC57E2}"/>
                </a:ext>
              </a:extLst>
            </p:cNvPr>
            <p:cNvSpPr txBox="1"/>
            <p:nvPr/>
          </p:nvSpPr>
          <p:spPr>
            <a:xfrm>
              <a:off x="865748" y="5817258"/>
              <a:ext cx="1436899" cy="305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100" dirty="0"/>
                <a:t>전시장 전면 </a:t>
              </a:r>
              <a:r>
                <a:rPr lang="en-US" altLang="ko-KR" sz="1100" dirty="0"/>
                <a:t>LED</a:t>
              </a:r>
              <a:endParaRPr lang="ko-KR" altLang="en-US" sz="1100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F88CCB11-B042-4B8F-9F52-C554720393F1}"/>
              </a:ext>
            </a:extLst>
          </p:cNvPr>
          <p:cNvGrpSpPr/>
          <p:nvPr/>
        </p:nvGrpSpPr>
        <p:grpSpPr>
          <a:xfrm>
            <a:off x="650374" y="930381"/>
            <a:ext cx="1911660" cy="2328065"/>
            <a:chOff x="650374" y="921006"/>
            <a:chExt cx="1911660" cy="2328065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4B96BE8-065A-4B4F-93DC-B5ED654BCBEC}"/>
                </a:ext>
              </a:extLst>
            </p:cNvPr>
            <p:cNvSpPr txBox="1"/>
            <p:nvPr/>
          </p:nvSpPr>
          <p:spPr>
            <a:xfrm>
              <a:off x="794329" y="2943810"/>
              <a:ext cx="1601502" cy="305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100" dirty="0"/>
                <a:t>턴테이블 바닥 </a:t>
              </a:r>
              <a:r>
                <a:rPr lang="en-US" altLang="ko-KR" sz="1100" dirty="0"/>
                <a:t>LED</a:t>
              </a:r>
              <a:endParaRPr lang="ko-KR" altLang="en-US" sz="1100" dirty="0"/>
            </a:p>
          </p:txBody>
        </p:sp>
        <p:sp>
          <p:nvSpPr>
            <p:cNvPr id="54" name="원형: 비어 있음 53">
              <a:extLst>
                <a:ext uri="{FF2B5EF4-FFF2-40B4-BE49-F238E27FC236}">
                  <a16:creationId xmlns:a16="http://schemas.microsoft.com/office/drawing/2014/main" id="{DE1110CA-052A-46F6-B3F1-9DC2B4B940BD}"/>
                </a:ext>
              </a:extLst>
            </p:cNvPr>
            <p:cNvSpPr/>
            <p:nvPr/>
          </p:nvSpPr>
          <p:spPr>
            <a:xfrm>
              <a:off x="650374" y="921006"/>
              <a:ext cx="1911660" cy="1911660"/>
            </a:xfrm>
            <a:prstGeom prst="donut">
              <a:avLst>
                <a:gd name="adj" fmla="val 14403"/>
              </a:avLst>
            </a:prstGeom>
            <a:solidFill>
              <a:schemeClr val="bg1">
                <a:lumMod val="9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in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9150731B-40DE-4CD8-8F1D-8F7EDE3E3B7B}"/>
              </a:ext>
            </a:extLst>
          </p:cNvPr>
          <p:cNvGrpSpPr/>
          <p:nvPr/>
        </p:nvGrpSpPr>
        <p:grpSpPr>
          <a:xfrm>
            <a:off x="2981434" y="4121619"/>
            <a:ext cx="2044758" cy="1759226"/>
            <a:chOff x="6267212" y="2920592"/>
            <a:chExt cx="3359164" cy="2890086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BFA52517-AAB8-4395-B2A6-25478B789C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7023" t="13378" r="29375" b="16297"/>
            <a:stretch/>
          </p:blipFill>
          <p:spPr>
            <a:xfrm>
              <a:off x="6267212" y="2920592"/>
              <a:ext cx="3359164" cy="2890086"/>
            </a:xfrm>
            <a:prstGeom prst="rect">
              <a:avLst/>
            </a:prstGeom>
          </p:spPr>
        </p:pic>
        <p:sp>
          <p:nvSpPr>
            <p:cNvPr id="3" name="자유형: 도형 2">
              <a:extLst>
                <a:ext uri="{FF2B5EF4-FFF2-40B4-BE49-F238E27FC236}">
                  <a16:creationId xmlns:a16="http://schemas.microsoft.com/office/drawing/2014/main" id="{37B7C307-13BB-49A4-A45E-2CE3456B9527}"/>
                </a:ext>
              </a:extLst>
            </p:cNvPr>
            <p:cNvSpPr/>
            <p:nvPr/>
          </p:nvSpPr>
          <p:spPr>
            <a:xfrm>
              <a:off x="6329082" y="3003176"/>
              <a:ext cx="3236259" cy="2788024"/>
            </a:xfrm>
            <a:custGeom>
              <a:avLst/>
              <a:gdLst>
                <a:gd name="connsiteX0" fmla="*/ 1075765 w 3236259"/>
                <a:gd name="connsiteY0" fmla="*/ 2725271 h 2788024"/>
                <a:gd name="connsiteX1" fmla="*/ 1021977 w 3236259"/>
                <a:gd name="connsiteY1" fmla="*/ 2788024 h 2788024"/>
                <a:gd name="connsiteX2" fmla="*/ 519953 w 3236259"/>
                <a:gd name="connsiteY2" fmla="*/ 2510118 h 2788024"/>
                <a:gd name="connsiteX3" fmla="*/ 170330 w 3236259"/>
                <a:gd name="connsiteY3" fmla="*/ 1954306 h 2788024"/>
                <a:gd name="connsiteX4" fmla="*/ 0 w 3236259"/>
                <a:gd name="connsiteY4" fmla="*/ 1129553 h 2788024"/>
                <a:gd name="connsiteX5" fmla="*/ 152400 w 3236259"/>
                <a:gd name="connsiteY5" fmla="*/ 475130 h 2788024"/>
                <a:gd name="connsiteX6" fmla="*/ 654424 w 3236259"/>
                <a:gd name="connsiteY6" fmla="*/ 161365 h 2788024"/>
                <a:gd name="connsiteX7" fmla="*/ 1246094 w 3236259"/>
                <a:gd name="connsiteY7" fmla="*/ 0 h 2788024"/>
                <a:gd name="connsiteX8" fmla="*/ 2070847 w 3236259"/>
                <a:gd name="connsiteY8" fmla="*/ 107577 h 2788024"/>
                <a:gd name="connsiteX9" fmla="*/ 2796989 w 3236259"/>
                <a:gd name="connsiteY9" fmla="*/ 412377 h 2788024"/>
                <a:gd name="connsiteX10" fmla="*/ 3236259 w 3236259"/>
                <a:gd name="connsiteY10" fmla="*/ 726142 h 2788024"/>
                <a:gd name="connsiteX11" fmla="*/ 3236259 w 3236259"/>
                <a:gd name="connsiteY11" fmla="*/ 806824 h 2788024"/>
                <a:gd name="connsiteX12" fmla="*/ 2537012 w 3236259"/>
                <a:gd name="connsiteY12" fmla="*/ 896471 h 2788024"/>
                <a:gd name="connsiteX13" fmla="*/ 1900518 w 3236259"/>
                <a:gd name="connsiteY13" fmla="*/ 672353 h 2788024"/>
                <a:gd name="connsiteX14" fmla="*/ 1335742 w 3236259"/>
                <a:gd name="connsiteY14" fmla="*/ 654424 h 2788024"/>
                <a:gd name="connsiteX15" fmla="*/ 806824 w 3236259"/>
                <a:gd name="connsiteY15" fmla="*/ 842683 h 2788024"/>
                <a:gd name="connsiteX16" fmla="*/ 564777 w 3236259"/>
                <a:gd name="connsiteY16" fmla="*/ 1030942 h 2788024"/>
                <a:gd name="connsiteX17" fmla="*/ 394447 w 3236259"/>
                <a:gd name="connsiteY17" fmla="*/ 1371600 h 2788024"/>
                <a:gd name="connsiteX18" fmla="*/ 358589 w 3236259"/>
                <a:gd name="connsiteY18" fmla="*/ 1676400 h 2788024"/>
                <a:gd name="connsiteX19" fmla="*/ 600636 w 3236259"/>
                <a:gd name="connsiteY19" fmla="*/ 2097742 h 2788024"/>
                <a:gd name="connsiteX20" fmla="*/ 914400 w 3236259"/>
                <a:gd name="connsiteY20" fmla="*/ 2429436 h 2788024"/>
                <a:gd name="connsiteX21" fmla="*/ 1084730 w 3236259"/>
                <a:gd name="connsiteY21" fmla="*/ 2581836 h 2788024"/>
                <a:gd name="connsiteX22" fmla="*/ 1075765 w 3236259"/>
                <a:gd name="connsiteY22" fmla="*/ 2725271 h 278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236259" h="2788024">
                  <a:moveTo>
                    <a:pt x="1075765" y="2725271"/>
                  </a:moveTo>
                  <a:lnTo>
                    <a:pt x="1021977" y="2788024"/>
                  </a:lnTo>
                  <a:lnTo>
                    <a:pt x="519953" y="2510118"/>
                  </a:lnTo>
                  <a:lnTo>
                    <a:pt x="170330" y="1954306"/>
                  </a:lnTo>
                  <a:lnTo>
                    <a:pt x="0" y="1129553"/>
                  </a:lnTo>
                  <a:lnTo>
                    <a:pt x="152400" y="475130"/>
                  </a:lnTo>
                  <a:lnTo>
                    <a:pt x="654424" y="161365"/>
                  </a:lnTo>
                  <a:lnTo>
                    <a:pt x="1246094" y="0"/>
                  </a:lnTo>
                  <a:lnTo>
                    <a:pt x="2070847" y="107577"/>
                  </a:lnTo>
                  <a:lnTo>
                    <a:pt x="2796989" y="412377"/>
                  </a:lnTo>
                  <a:lnTo>
                    <a:pt x="3236259" y="726142"/>
                  </a:lnTo>
                  <a:lnTo>
                    <a:pt x="3236259" y="806824"/>
                  </a:lnTo>
                  <a:lnTo>
                    <a:pt x="2537012" y="896471"/>
                  </a:lnTo>
                  <a:lnTo>
                    <a:pt x="1900518" y="672353"/>
                  </a:lnTo>
                  <a:lnTo>
                    <a:pt x="1335742" y="654424"/>
                  </a:lnTo>
                  <a:lnTo>
                    <a:pt x="806824" y="842683"/>
                  </a:lnTo>
                  <a:lnTo>
                    <a:pt x="564777" y="1030942"/>
                  </a:lnTo>
                  <a:lnTo>
                    <a:pt x="394447" y="1371600"/>
                  </a:lnTo>
                  <a:lnTo>
                    <a:pt x="358589" y="1676400"/>
                  </a:lnTo>
                  <a:lnTo>
                    <a:pt x="600636" y="2097742"/>
                  </a:lnTo>
                  <a:lnTo>
                    <a:pt x="914400" y="2429436"/>
                  </a:lnTo>
                  <a:lnTo>
                    <a:pt x="1084730" y="2581836"/>
                  </a:lnTo>
                  <a:lnTo>
                    <a:pt x="1075765" y="2725271"/>
                  </a:lnTo>
                  <a:close/>
                </a:path>
              </a:pathLst>
            </a:custGeom>
            <a:noFill/>
            <a:ln w="2857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53" name="Picture 3" descr="U:\2019년\#CES\#190827\새 폴더\ing.png">
            <a:extLst>
              <a:ext uri="{FF2B5EF4-FFF2-40B4-BE49-F238E27FC236}">
                <a16:creationId xmlns:a16="http://schemas.microsoft.com/office/drawing/2014/main" id="{9FCDDB53-C11D-476B-A258-A4C3F49D17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26" t="11101" r="645" b="61033"/>
          <a:stretch/>
        </p:blipFill>
        <p:spPr bwMode="auto">
          <a:xfrm>
            <a:off x="2981434" y="1287218"/>
            <a:ext cx="2044758" cy="1241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타원 12">
            <a:extLst>
              <a:ext uri="{FF2B5EF4-FFF2-40B4-BE49-F238E27FC236}">
                <a16:creationId xmlns:a16="http://schemas.microsoft.com/office/drawing/2014/main" id="{1C1D328F-9E4A-49DE-875C-5B7C3B6B887A}"/>
              </a:ext>
            </a:extLst>
          </p:cNvPr>
          <p:cNvSpPr/>
          <p:nvPr/>
        </p:nvSpPr>
        <p:spPr>
          <a:xfrm>
            <a:off x="3356682" y="1404124"/>
            <a:ext cx="1488921" cy="887677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58" name="Picture 3" descr="U:\2019년\#CES\#190827\새 폴더\ing.png">
            <a:extLst>
              <a:ext uri="{FF2B5EF4-FFF2-40B4-BE49-F238E27FC236}">
                <a16:creationId xmlns:a16="http://schemas.microsoft.com/office/drawing/2014/main" id="{C07549EE-EF33-4B2F-AE2F-B993C00C29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26" t="11101" r="645" b="61033"/>
          <a:stretch/>
        </p:blipFill>
        <p:spPr bwMode="auto">
          <a:xfrm>
            <a:off x="9321140" y="1287218"/>
            <a:ext cx="2044758" cy="1241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타원 59">
            <a:extLst>
              <a:ext uri="{FF2B5EF4-FFF2-40B4-BE49-F238E27FC236}">
                <a16:creationId xmlns:a16="http://schemas.microsoft.com/office/drawing/2014/main" id="{59ED0BF5-72FB-47C9-8ADF-267219CF25F6}"/>
              </a:ext>
            </a:extLst>
          </p:cNvPr>
          <p:cNvSpPr/>
          <p:nvPr/>
        </p:nvSpPr>
        <p:spPr>
          <a:xfrm>
            <a:off x="9423088" y="1343026"/>
            <a:ext cx="2015318" cy="1185788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445CB653-CD66-404A-AB69-FA831FE9FC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210" t="43062" r="29772" b="22778"/>
          <a:stretch/>
        </p:blipFill>
        <p:spPr>
          <a:xfrm>
            <a:off x="9317679" y="3934984"/>
            <a:ext cx="2044758" cy="1945861"/>
          </a:xfrm>
          <a:prstGeom prst="rect">
            <a:avLst/>
          </a:prstGeom>
        </p:spPr>
      </p:pic>
      <p:sp>
        <p:nvSpPr>
          <p:cNvPr id="17" name="타원 16">
            <a:extLst>
              <a:ext uri="{FF2B5EF4-FFF2-40B4-BE49-F238E27FC236}">
                <a16:creationId xmlns:a16="http://schemas.microsoft.com/office/drawing/2014/main" id="{7B36CDF7-7093-4591-A999-0EE752612514}"/>
              </a:ext>
            </a:extLst>
          </p:cNvPr>
          <p:cNvSpPr/>
          <p:nvPr/>
        </p:nvSpPr>
        <p:spPr>
          <a:xfrm>
            <a:off x="9556436" y="4124325"/>
            <a:ext cx="1531301" cy="1531301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541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>
            <a:extLst>
              <a:ext uri="{FF2B5EF4-FFF2-40B4-BE49-F238E27FC236}">
                <a16:creationId xmlns:a16="http://schemas.microsoft.com/office/drawing/2014/main" id="{A7B452B3-95B1-4C9D-96BF-C7D351ABC3CB}"/>
              </a:ext>
            </a:extLst>
          </p:cNvPr>
          <p:cNvGrpSpPr/>
          <p:nvPr/>
        </p:nvGrpSpPr>
        <p:grpSpPr>
          <a:xfrm>
            <a:off x="8372516" y="623888"/>
            <a:ext cx="2033945" cy="1630884"/>
            <a:chOff x="7572416" y="623888"/>
            <a:chExt cx="2033945" cy="1630884"/>
          </a:xfrm>
        </p:grpSpPr>
        <p:pic>
          <p:nvPicPr>
            <p:cNvPr id="79" name="그림 78" descr="자동차, 노란색, 테이블, 트럭이(가) 표시된 사진&#10;&#10;자동 생성된 설명">
              <a:extLst>
                <a:ext uri="{FF2B5EF4-FFF2-40B4-BE49-F238E27FC236}">
                  <a16:creationId xmlns:a16="http://schemas.microsoft.com/office/drawing/2014/main" id="{EC8EC05B-FEEA-4BFA-AE4B-F290722541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5" t="7247" b="21877"/>
            <a:stretch/>
          </p:blipFill>
          <p:spPr>
            <a:xfrm>
              <a:off x="7575079" y="669315"/>
              <a:ext cx="2031282" cy="1585457"/>
            </a:xfrm>
            <a:prstGeom prst="rect">
              <a:avLst/>
            </a:prstGeom>
          </p:spPr>
        </p:pic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9893596A-4D39-4864-9623-6E2D6DE8D022}"/>
                </a:ext>
              </a:extLst>
            </p:cNvPr>
            <p:cNvSpPr/>
            <p:nvPr/>
          </p:nvSpPr>
          <p:spPr>
            <a:xfrm>
              <a:off x="7572416" y="623888"/>
              <a:ext cx="414297" cy="609600"/>
            </a:xfrm>
            <a:custGeom>
              <a:avLst/>
              <a:gdLst>
                <a:gd name="connsiteX0" fmla="*/ 409575 w 409575"/>
                <a:gd name="connsiteY0" fmla="*/ 142875 h 609600"/>
                <a:gd name="connsiteX1" fmla="*/ 366712 w 409575"/>
                <a:gd name="connsiteY1" fmla="*/ 266700 h 609600"/>
                <a:gd name="connsiteX2" fmla="*/ 295275 w 409575"/>
                <a:gd name="connsiteY2" fmla="*/ 609600 h 609600"/>
                <a:gd name="connsiteX3" fmla="*/ 0 w 409575"/>
                <a:gd name="connsiteY3" fmla="*/ 295275 h 609600"/>
                <a:gd name="connsiteX4" fmla="*/ 0 w 409575"/>
                <a:gd name="connsiteY4" fmla="*/ 0 h 609600"/>
                <a:gd name="connsiteX5" fmla="*/ 409575 w 409575"/>
                <a:gd name="connsiteY5" fmla="*/ 142875 h 60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9575" h="609600">
                  <a:moveTo>
                    <a:pt x="409575" y="142875"/>
                  </a:moveTo>
                  <a:lnTo>
                    <a:pt x="366712" y="266700"/>
                  </a:lnTo>
                  <a:lnTo>
                    <a:pt x="295275" y="609600"/>
                  </a:lnTo>
                  <a:lnTo>
                    <a:pt x="0" y="295275"/>
                  </a:lnTo>
                  <a:lnTo>
                    <a:pt x="0" y="0"/>
                  </a:lnTo>
                  <a:lnTo>
                    <a:pt x="409575" y="14287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659588AD-E362-4601-BB02-6FEDD7FD03BE}"/>
              </a:ext>
            </a:extLst>
          </p:cNvPr>
          <p:cNvGrpSpPr/>
          <p:nvPr/>
        </p:nvGrpSpPr>
        <p:grpSpPr>
          <a:xfrm>
            <a:off x="1706113" y="4496933"/>
            <a:ext cx="2095500" cy="1013640"/>
            <a:chOff x="8229600" y="5126669"/>
            <a:chExt cx="2095500" cy="1013640"/>
          </a:xfrm>
        </p:grpSpPr>
        <p:pic>
          <p:nvPicPr>
            <p:cNvPr id="88" name="Picture 3">
              <a:extLst>
                <a:ext uri="{FF2B5EF4-FFF2-40B4-BE49-F238E27FC236}">
                  <a16:creationId xmlns:a16="http://schemas.microsoft.com/office/drawing/2014/main" id="{FE0C7CA7-22B7-4E77-8920-463EDA7B25D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361"/>
            <a:stretch/>
          </p:blipFill>
          <p:spPr bwMode="auto">
            <a:xfrm>
              <a:off x="8267307" y="5126669"/>
              <a:ext cx="2023267" cy="10136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E70C17EB-73A6-4DD7-923C-979356139E93}"/>
                </a:ext>
              </a:extLst>
            </p:cNvPr>
            <p:cNvSpPr/>
            <p:nvPr/>
          </p:nvSpPr>
          <p:spPr>
            <a:xfrm>
              <a:off x="8229600" y="5532118"/>
              <a:ext cx="2095500" cy="495300"/>
            </a:xfrm>
            <a:custGeom>
              <a:avLst/>
              <a:gdLst>
                <a:gd name="connsiteX0" fmla="*/ 0 w 2095500"/>
                <a:gd name="connsiteY0" fmla="*/ 333375 h 495300"/>
                <a:gd name="connsiteX1" fmla="*/ 247650 w 2095500"/>
                <a:gd name="connsiteY1" fmla="*/ 66675 h 495300"/>
                <a:gd name="connsiteX2" fmla="*/ 485775 w 2095500"/>
                <a:gd name="connsiteY2" fmla="*/ 19050 h 495300"/>
                <a:gd name="connsiteX3" fmla="*/ 628650 w 2095500"/>
                <a:gd name="connsiteY3" fmla="*/ 361950 h 495300"/>
                <a:gd name="connsiteX4" fmla="*/ 1495425 w 2095500"/>
                <a:gd name="connsiteY4" fmla="*/ 361950 h 495300"/>
                <a:gd name="connsiteX5" fmla="*/ 1628775 w 2095500"/>
                <a:gd name="connsiteY5" fmla="*/ 0 h 495300"/>
                <a:gd name="connsiteX6" fmla="*/ 1857375 w 2095500"/>
                <a:gd name="connsiteY6" fmla="*/ 47625 h 495300"/>
                <a:gd name="connsiteX7" fmla="*/ 2095500 w 2095500"/>
                <a:gd name="connsiteY7" fmla="*/ 304800 h 495300"/>
                <a:gd name="connsiteX8" fmla="*/ 2095500 w 2095500"/>
                <a:gd name="connsiteY8" fmla="*/ 381000 h 495300"/>
                <a:gd name="connsiteX9" fmla="*/ 2028825 w 2095500"/>
                <a:gd name="connsiteY9" fmla="*/ 381000 h 495300"/>
                <a:gd name="connsiteX10" fmla="*/ 1866900 w 2095500"/>
                <a:gd name="connsiteY10" fmla="*/ 190500 h 495300"/>
                <a:gd name="connsiteX11" fmla="*/ 1762125 w 2095500"/>
                <a:gd name="connsiteY11" fmla="*/ 190500 h 495300"/>
                <a:gd name="connsiteX12" fmla="*/ 1581150 w 2095500"/>
                <a:gd name="connsiteY12" fmla="*/ 495300 h 495300"/>
                <a:gd name="connsiteX13" fmla="*/ 542925 w 2095500"/>
                <a:gd name="connsiteY13" fmla="*/ 495300 h 495300"/>
                <a:gd name="connsiteX14" fmla="*/ 390525 w 2095500"/>
                <a:gd name="connsiteY14" fmla="*/ 200025 h 495300"/>
                <a:gd name="connsiteX15" fmla="*/ 276225 w 2095500"/>
                <a:gd name="connsiteY15" fmla="*/ 200025 h 495300"/>
                <a:gd name="connsiteX16" fmla="*/ 66675 w 2095500"/>
                <a:gd name="connsiteY16" fmla="*/ 428625 h 495300"/>
                <a:gd name="connsiteX17" fmla="*/ 9525 w 2095500"/>
                <a:gd name="connsiteY17" fmla="*/ 428625 h 495300"/>
                <a:gd name="connsiteX18" fmla="*/ 0 w 2095500"/>
                <a:gd name="connsiteY18" fmla="*/ 333375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95500" h="495300">
                  <a:moveTo>
                    <a:pt x="0" y="333375"/>
                  </a:moveTo>
                  <a:lnTo>
                    <a:pt x="247650" y="66675"/>
                  </a:lnTo>
                  <a:lnTo>
                    <a:pt x="485775" y="19050"/>
                  </a:lnTo>
                  <a:lnTo>
                    <a:pt x="628650" y="361950"/>
                  </a:lnTo>
                  <a:lnTo>
                    <a:pt x="1495425" y="361950"/>
                  </a:lnTo>
                  <a:lnTo>
                    <a:pt x="1628775" y="0"/>
                  </a:lnTo>
                  <a:lnTo>
                    <a:pt x="1857375" y="47625"/>
                  </a:lnTo>
                  <a:lnTo>
                    <a:pt x="2095500" y="304800"/>
                  </a:lnTo>
                  <a:lnTo>
                    <a:pt x="2095500" y="381000"/>
                  </a:lnTo>
                  <a:lnTo>
                    <a:pt x="2028825" y="381000"/>
                  </a:lnTo>
                  <a:lnTo>
                    <a:pt x="1866900" y="190500"/>
                  </a:lnTo>
                  <a:lnTo>
                    <a:pt x="1762125" y="190500"/>
                  </a:lnTo>
                  <a:lnTo>
                    <a:pt x="1581150" y="495300"/>
                  </a:lnTo>
                  <a:lnTo>
                    <a:pt x="542925" y="495300"/>
                  </a:lnTo>
                  <a:lnTo>
                    <a:pt x="390525" y="200025"/>
                  </a:lnTo>
                  <a:lnTo>
                    <a:pt x="276225" y="200025"/>
                  </a:lnTo>
                  <a:lnTo>
                    <a:pt x="66675" y="428625"/>
                  </a:lnTo>
                  <a:lnTo>
                    <a:pt x="9525" y="428625"/>
                  </a:lnTo>
                  <a:lnTo>
                    <a:pt x="0" y="333375"/>
                  </a:lnTo>
                  <a:close/>
                </a:path>
              </a:pathLst>
            </a:custGeom>
            <a:noFill/>
            <a:ln w="1905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3A40ADCD-9A23-4D32-8328-B467B9CF07E1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08A3BC45-6966-4B6D-8188-6CCA1C642293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CD160E9-355E-4277-B0D1-98BB1979F81E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24238173-84AF-4C2E-B240-38FB70F26AC9}"/>
              </a:ext>
            </a:extLst>
          </p:cNvPr>
          <p:cNvSpPr txBox="1"/>
          <p:nvPr/>
        </p:nvSpPr>
        <p:spPr>
          <a:xfrm>
            <a:off x="136187" y="19776"/>
            <a:ext cx="2831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컨트롤 타입 정의 </a:t>
            </a:r>
            <a:r>
              <a:rPr lang="en-US" altLang="ko-KR" dirty="0"/>
              <a:t>_ ACDC</a:t>
            </a:r>
            <a:endParaRPr lang="ko-KR" altLang="en-US" dirty="0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35AFF0A5-2A9C-4CFB-838E-65994327EAD4}"/>
              </a:ext>
            </a:extLst>
          </p:cNvPr>
          <p:cNvSpPr/>
          <p:nvPr/>
        </p:nvSpPr>
        <p:spPr>
          <a:xfrm>
            <a:off x="8472943" y="1449900"/>
            <a:ext cx="371475" cy="542925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A34E323F-47BF-4725-AAC3-B9C7B9A7CDF1}"/>
              </a:ext>
            </a:extLst>
          </p:cNvPr>
          <p:cNvSpPr/>
          <p:nvPr/>
        </p:nvSpPr>
        <p:spPr>
          <a:xfrm>
            <a:off x="9920743" y="1449900"/>
            <a:ext cx="371475" cy="542925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DE6C0705-6F14-4F1A-8D6D-D00CB0FD59CE}"/>
              </a:ext>
            </a:extLst>
          </p:cNvPr>
          <p:cNvSpPr/>
          <p:nvPr/>
        </p:nvSpPr>
        <p:spPr>
          <a:xfrm>
            <a:off x="8674531" y="908142"/>
            <a:ext cx="1429915" cy="257101"/>
          </a:xfrm>
          <a:prstGeom prst="rect">
            <a:avLst/>
          </a:prstGeom>
          <a:noFill/>
          <a:ln w="19050">
            <a:solidFill>
              <a:schemeClr val="accent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0" name="그림 9" descr="자동차, 노란색, 테이블, 트럭이(가) 표시된 사진&#10;&#10;자동 생성된 설명">
            <a:extLst>
              <a:ext uri="{FF2B5EF4-FFF2-40B4-BE49-F238E27FC236}">
                <a16:creationId xmlns:a16="http://schemas.microsoft.com/office/drawing/2014/main" id="{60D48197-39C4-47BE-A42F-A3175ED9FE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10" r="49953" b="20446"/>
          <a:stretch/>
        </p:blipFill>
        <p:spPr>
          <a:xfrm>
            <a:off x="8422807" y="4764586"/>
            <a:ext cx="2031281" cy="1390243"/>
          </a:xfrm>
          <a:prstGeom prst="rect">
            <a:avLst/>
          </a:prstGeom>
        </p:spPr>
      </p:pic>
      <p:sp>
        <p:nvSpPr>
          <p:cNvPr id="13" name="타원 12">
            <a:extLst>
              <a:ext uri="{FF2B5EF4-FFF2-40B4-BE49-F238E27FC236}">
                <a16:creationId xmlns:a16="http://schemas.microsoft.com/office/drawing/2014/main" id="{A8DBB844-4000-4EA8-A26F-5368AA4ECE34}"/>
              </a:ext>
            </a:extLst>
          </p:cNvPr>
          <p:cNvSpPr/>
          <p:nvPr/>
        </p:nvSpPr>
        <p:spPr>
          <a:xfrm>
            <a:off x="10001751" y="5556847"/>
            <a:ext cx="371475" cy="371475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5AD7FECE-486B-491E-9496-F685B61E4FA6}"/>
              </a:ext>
            </a:extLst>
          </p:cNvPr>
          <p:cNvSpPr/>
          <p:nvPr/>
        </p:nvSpPr>
        <p:spPr>
          <a:xfrm>
            <a:off x="8468226" y="5556847"/>
            <a:ext cx="371475" cy="371475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D181B38-9F24-41BB-95A9-A23E0BDBF38C}"/>
              </a:ext>
            </a:extLst>
          </p:cNvPr>
          <p:cNvSpPr/>
          <p:nvPr/>
        </p:nvSpPr>
        <p:spPr>
          <a:xfrm>
            <a:off x="9034381" y="5655924"/>
            <a:ext cx="752475" cy="257101"/>
          </a:xfrm>
          <a:prstGeom prst="rect">
            <a:avLst/>
          </a:prstGeom>
          <a:noFill/>
          <a:ln w="19050">
            <a:solidFill>
              <a:schemeClr val="accent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11CC723-E4F5-406E-848F-FABF2F4DF892}"/>
              </a:ext>
            </a:extLst>
          </p:cNvPr>
          <p:cNvGrpSpPr/>
          <p:nvPr/>
        </p:nvGrpSpPr>
        <p:grpSpPr>
          <a:xfrm>
            <a:off x="1675862" y="2213395"/>
            <a:ext cx="2089549" cy="835783"/>
            <a:chOff x="8079454" y="-1670703"/>
            <a:chExt cx="2089549" cy="835783"/>
          </a:xfrm>
        </p:grpSpPr>
        <p:pic>
          <p:nvPicPr>
            <p:cNvPr id="87" name="Picture 2">
              <a:extLst>
                <a:ext uri="{FF2B5EF4-FFF2-40B4-BE49-F238E27FC236}">
                  <a16:creationId xmlns:a16="http://schemas.microsoft.com/office/drawing/2014/main" id="{BD7A5E18-E5AF-4BCC-9A8C-583FA901E9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67" t="12823" r="16794" b="12598"/>
            <a:stretch/>
          </p:blipFill>
          <p:spPr bwMode="auto">
            <a:xfrm>
              <a:off x="8145736" y="-1670703"/>
              <a:ext cx="2023267" cy="8357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ED0A07D0-F2AE-43A3-9F1E-629E70CD1F69}"/>
                </a:ext>
              </a:extLst>
            </p:cNvPr>
            <p:cNvSpPr/>
            <p:nvPr/>
          </p:nvSpPr>
          <p:spPr>
            <a:xfrm>
              <a:off x="8079454" y="-1397654"/>
              <a:ext cx="1438275" cy="314325"/>
            </a:xfrm>
            <a:custGeom>
              <a:avLst/>
              <a:gdLst>
                <a:gd name="connsiteX0" fmla="*/ 1428750 w 1438275"/>
                <a:gd name="connsiteY0" fmla="*/ 0 h 314325"/>
                <a:gd name="connsiteX1" fmla="*/ 0 w 1438275"/>
                <a:gd name="connsiteY1" fmla="*/ 104775 h 314325"/>
                <a:gd name="connsiteX2" fmla="*/ 0 w 1438275"/>
                <a:gd name="connsiteY2" fmla="*/ 314325 h 314325"/>
                <a:gd name="connsiteX3" fmla="*/ 1438275 w 1438275"/>
                <a:gd name="connsiteY3" fmla="*/ 247650 h 314325"/>
                <a:gd name="connsiteX4" fmla="*/ 1428750 w 1438275"/>
                <a:gd name="connsiteY4" fmla="*/ 0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8275" h="314325">
                  <a:moveTo>
                    <a:pt x="1428750" y="0"/>
                  </a:moveTo>
                  <a:lnTo>
                    <a:pt x="0" y="104775"/>
                  </a:lnTo>
                  <a:lnTo>
                    <a:pt x="0" y="314325"/>
                  </a:lnTo>
                  <a:lnTo>
                    <a:pt x="1438275" y="247650"/>
                  </a:lnTo>
                  <a:lnTo>
                    <a:pt x="1428750" y="0"/>
                  </a:lnTo>
                  <a:close/>
                </a:path>
              </a:pathLst>
            </a:custGeom>
            <a:noFill/>
            <a:ln w="1905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A6F1B6DE-A4C1-4897-B0EB-ACBB4E812B32}"/>
              </a:ext>
            </a:extLst>
          </p:cNvPr>
          <p:cNvGrpSpPr/>
          <p:nvPr/>
        </p:nvGrpSpPr>
        <p:grpSpPr>
          <a:xfrm>
            <a:off x="5306541" y="2032814"/>
            <a:ext cx="1650668" cy="3338934"/>
            <a:chOff x="7549946" y="896911"/>
            <a:chExt cx="763338" cy="1544064"/>
          </a:xfrm>
        </p:grpSpPr>
        <p:sp>
          <p:nvSpPr>
            <p:cNvPr id="93" name="사각형: 둥근 모서리 92">
              <a:extLst>
                <a:ext uri="{FF2B5EF4-FFF2-40B4-BE49-F238E27FC236}">
                  <a16:creationId xmlns:a16="http://schemas.microsoft.com/office/drawing/2014/main" id="{DFBD66AC-954F-4FB4-B48B-2B4EA2448153}"/>
                </a:ext>
              </a:extLst>
            </p:cNvPr>
            <p:cNvSpPr/>
            <p:nvPr/>
          </p:nvSpPr>
          <p:spPr>
            <a:xfrm>
              <a:off x="7549946" y="1052356"/>
              <a:ext cx="763338" cy="1227562"/>
            </a:xfrm>
            <a:prstGeom prst="roundRect">
              <a:avLst>
                <a:gd name="adj" fmla="val 8113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F05D2162-3649-4A0A-AD6D-DF1FE672425D}"/>
                </a:ext>
              </a:extLst>
            </p:cNvPr>
            <p:cNvSpPr/>
            <p:nvPr/>
          </p:nvSpPr>
          <p:spPr>
            <a:xfrm>
              <a:off x="7600388" y="1119909"/>
              <a:ext cx="662454" cy="116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 dirty="0"/>
            </a:p>
          </p:txBody>
        </p:sp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id="{2F348C44-C0BF-4D14-8828-32E28AD5341B}"/>
                </a:ext>
              </a:extLst>
            </p:cNvPr>
            <p:cNvSpPr/>
            <p:nvPr/>
          </p:nvSpPr>
          <p:spPr>
            <a:xfrm>
              <a:off x="7600388" y="2100915"/>
              <a:ext cx="662454" cy="116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 dirty="0"/>
            </a:p>
          </p:txBody>
        </p: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6A8E4B8B-83C3-4942-96EF-672D29D52324}"/>
                </a:ext>
              </a:extLst>
            </p:cNvPr>
            <p:cNvGrpSpPr/>
            <p:nvPr/>
          </p:nvGrpSpPr>
          <p:grpSpPr>
            <a:xfrm>
              <a:off x="7549946" y="2031145"/>
              <a:ext cx="763338" cy="186154"/>
              <a:chOff x="8159449" y="1956241"/>
              <a:chExt cx="773312" cy="244912"/>
            </a:xfrm>
          </p:grpSpPr>
          <p:sp>
            <p:nvSpPr>
              <p:cNvPr id="114" name="직사각형 113">
                <a:extLst>
                  <a:ext uri="{FF2B5EF4-FFF2-40B4-BE49-F238E27FC236}">
                    <a16:creationId xmlns:a16="http://schemas.microsoft.com/office/drawing/2014/main" id="{A387E386-847D-4AFD-A727-852BA5837292}"/>
                  </a:ext>
                </a:extLst>
              </p:cNvPr>
              <p:cNvSpPr/>
              <p:nvPr/>
            </p:nvSpPr>
            <p:spPr>
              <a:xfrm>
                <a:off x="8881660" y="1956241"/>
                <a:ext cx="51101" cy="24491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/>
              </a:p>
            </p:txBody>
          </p:sp>
          <p:sp>
            <p:nvSpPr>
              <p:cNvPr id="115" name="직사각형 114">
                <a:extLst>
                  <a:ext uri="{FF2B5EF4-FFF2-40B4-BE49-F238E27FC236}">
                    <a16:creationId xmlns:a16="http://schemas.microsoft.com/office/drawing/2014/main" id="{9E437271-14E3-47BE-9EEA-B13E72281E7C}"/>
                  </a:ext>
                </a:extLst>
              </p:cNvPr>
              <p:cNvSpPr/>
              <p:nvPr/>
            </p:nvSpPr>
            <p:spPr>
              <a:xfrm>
                <a:off x="8159449" y="1956241"/>
                <a:ext cx="51101" cy="24491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/>
              </a:p>
            </p:txBody>
          </p:sp>
        </p:grpSp>
        <p:grpSp>
          <p:nvGrpSpPr>
            <p:cNvPr id="97" name="그룹 96">
              <a:extLst>
                <a:ext uri="{FF2B5EF4-FFF2-40B4-BE49-F238E27FC236}">
                  <a16:creationId xmlns:a16="http://schemas.microsoft.com/office/drawing/2014/main" id="{5DDFBC81-D28A-4F4E-8B8A-B38711A4E548}"/>
                </a:ext>
              </a:extLst>
            </p:cNvPr>
            <p:cNvGrpSpPr/>
            <p:nvPr/>
          </p:nvGrpSpPr>
          <p:grpSpPr>
            <a:xfrm>
              <a:off x="7549946" y="1119909"/>
              <a:ext cx="763338" cy="253211"/>
              <a:chOff x="8159449" y="1164084"/>
              <a:chExt cx="773312" cy="256520"/>
            </a:xfrm>
          </p:grpSpPr>
          <p:grpSp>
            <p:nvGrpSpPr>
              <p:cNvPr id="104" name="그룹 103">
                <a:extLst>
                  <a:ext uri="{FF2B5EF4-FFF2-40B4-BE49-F238E27FC236}">
                    <a16:creationId xmlns:a16="http://schemas.microsoft.com/office/drawing/2014/main" id="{039DCDB3-318D-4B68-A539-64D2E3991559}"/>
                  </a:ext>
                </a:extLst>
              </p:cNvPr>
              <p:cNvGrpSpPr/>
              <p:nvPr/>
            </p:nvGrpSpPr>
            <p:grpSpPr>
              <a:xfrm>
                <a:off x="8159449" y="1164084"/>
                <a:ext cx="51101" cy="256520"/>
                <a:chOff x="8159449" y="1164084"/>
                <a:chExt cx="51101" cy="256520"/>
              </a:xfrm>
            </p:grpSpPr>
            <p:sp>
              <p:nvSpPr>
                <p:cNvPr id="110" name="직사각형 109">
                  <a:extLst>
                    <a:ext uri="{FF2B5EF4-FFF2-40B4-BE49-F238E27FC236}">
                      <a16:creationId xmlns:a16="http://schemas.microsoft.com/office/drawing/2014/main" id="{67063FB9-F28A-4CC3-A0BC-68C515B5D198}"/>
                    </a:ext>
                  </a:extLst>
                </p:cNvPr>
                <p:cNvSpPr/>
                <p:nvPr/>
              </p:nvSpPr>
              <p:spPr>
                <a:xfrm>
                  <a:off x="8159449" y="1164084"/>
                  <a:ext cx="51101" cy="45719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111" name="직사각형 110">
                  <a:extLst>
                    <a:ext uri="{FF2B5EF4-FFF2-40B4-BE49-F238E27FC236}">
                      <a16:creationId xmlns:a16="http://schemas.microsoft.com/office/drawing/2014/main" id="{BF6CD857-2B5F-488D-B6D7-31717742BE7D}"/>
                    </a:ext>
                  </a:extLst>
                </p:cNvPr>
                <p:cNvSpPr/>
                <p:nvPr/>
              </p:nvSpPr>
              <p:spPr>
                <a:xfrm>
                  <a:off x="8159449" y="1236271"/>
                  <a:ext cx="51101" cy="45719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112" name="직사각형 111">
                  <a:extLst>
                    <a:ext uri="{FF2B5EF4-FFF2-40B4-BE49-F238E27FC236}">
                      <a16:creationId xmlns:a16="http://schemas.microsoft.com/office/drawing/2014/main" id="{FE2A6531-D986-4C66-8AD7-22A134D5E77F}"/>
                    </a:ext>
                  </a:extLst>
                </p:cNvPr>
                <p:cNvSpPr/>
                <p:nvPr/>
              </p:nvSpPr>
              <p:spPr>
                <a:xfrm>
                  <a:off x="8159449" y="1305578"/>
                  <a:ext cx="51101" cy="45719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113" name="직사각형 112">
                  <a:extLst>
                    <a:ext uri="{FF2B5EF4-FFF2-40B4-BE49-F238E27FC236}">
                      <a16:creationId xmlns:a16="http://schemas.microsoft.com/office/drawing/2014/main" id="{C8B79FFF-29DC-4F13-96F5-4F21B0A9016D}"/>
                    </a:ext>
                  </a:extLst>
                </p:cNvPr>
                <p:cNvSpPr/>
                <p:nvPr/>
              </p:nvSpPr>
              <p:spPr>
                <a:xfrm>
                  <a:off x="8159449" y="1374885"/>
                  <a:ext cx="51101" cy="45719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/>
                </a:p>
              </p:txBody>
            </p:sp>
          </p:grpSp>
          <p:grpSp>
            <p:nvGrpSpPr>
              <p:cNvPr id="105" name="그룹 104">
                <a:extLst>
                  <a:ext uri="{FF2B5EF4-FFF2-40B4-BE49-F238E27FC236}">
                    <a16:creationId xmlns:a16="http://schemas.microsoft.com/office/drawing/2014/main" id="{3E7F8689-7EC6-48ED-83F1-258E9BB44F85}"/>
                  </a:ext>
                </a:extLst>
              </p:cNvPr>
              <p:cNvGrpSpPr/>
              <p:nvPr/>
            </p:nvGrpSpPr>
            <p:grpSpPr>
              <a:xfrm>
                <a:off x="8881660" y="1164084"/>
                <a:ext cx="51101" cy="256520"/>
                <a:chOff x="8159449" y="1164084"/>
                <a:chExt cx="51101" cy="256520"/>
              </a:xfrm>
            </p:grpSpPr>
            <p:sp>
              <p:nvSpPr>
                <p:cNvPr id="106" name="직사각형 105">
                  <a:extLst>
                    <a:ext uri="{FF2B5EF4-FFF2-40B4-BE49-F238E27FC236}">
                      <a16:creationId xmlns:a16="http://schemas.microsoft.com/office/drawing/2014/main" id="{6C429EB5-0967-467E-B3F3-80A287C09CF4}"/>
                    </a:ext>
                  </a:extLst>
                </p:cNvPr>
                <p:cNvSpPr/>
                <p:nvPr/>
              </p:nvSpPr>
              <p:spPr>
                <a:xfrm>
                  <a:off x="8159449" y="1164084"/>
                  <a:ext cx="51101" cy="45719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107" name="직사각형 106">
                  <a:extLst>
                    <a:ext uri="{FF2B5EF4-FFF2-40B4-BE49-F238E27FC236}">
                      <a16:creationId xmlns:a16="http://schemas.microsoft.com/office/drawing/2014/main" id="{FE64A702-44CB-4CBD-BBCA-28910605F620}"/>
                    </a:ext>
                  </a:extLst>
                </p:cNvPr>
                <p:cNvSpPr/>
                <p:nvPr/>
              </p:nvSpPr>
              <p:spPr>
                <a:xfrm>
                  <a:off x="8159449" y="1236271"/>
                  <a:ext cx="51101" cy="45719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108" name="직사각형 107">
                  <a:extLst>
                    <a:ext uri="{FF2B5EF4-FFF2-40B4-BE49-F238E27FC236}">
                      <a16:creationId xmlns:a16="http://schemas.microsoft.com/office/drawing/2014/main" id="{E00FDBDE-8D73-4B30-940E-E68589A3FC88}"/>
                    </a:ext>
                  </a:extLst>
                </p:cNvPr>
                <p:cNvSpPr/>
                <p:nvPr/>
              </p:nvSpPr>
              <p:spPr>
                <a:xfrm>
                  <a:off x="8159449" y="1305578"/>
                  <a:ext cx="51101" cy="45719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109" name="직사각형 108">
                  <a:extLst>
                    <a:ext uri="{FF2B5EF4-FFF2-40B4-BE49-F238E27FC236}">
                      <a16:creationId xmlns:a16="http://schemas.microsoft.com/office/drawing/2014/main" id="{052A329D-C25E-4EB1-A09D-799C2FA40D59}"/>
                    </a:ext>
                  </a:extLst>
                </p:cNvPr>
                <p:cNvSpPr/>
                <p:nvPr/>
              </p:nvSpPr>
              <p:spPr>
                <a:xfrm>
                  <a:off x="8159449" y="1374885"/>
                  <a:ext cx="51101" cy="45719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/>
                </a:p>
              </p:txBody>
            </p:sp>
          </p:grpSp>
        </p:grpSp>
        <p:grpSp>
          <p:nvGrpSpPr>
            <p:cNvPr id="98" name="그룹 97">
              <a:extLst>
                <a:ext uri="{FF2B5EF4-FFF2-40B4-BE49-F238E27FC236}">
                  <a16:creationId xmlns:a16="http://schemas.microsoft.com/office/drawing/2014/main" id="{A3D555A1-833A-45A6-A2DE-40D75DF924D5}"/>
                </a:ext>
              </a:extLst>
            </p:cNvPr>
            <p:cNvGrpSpPr/>
            <p:nvPr/>
          </p:nvGrpSpPr>
          <p:grpSpPr>
            <a:xfrm>
              <a:off x="7549946" y="1487510"/>
              <a:ext cx="763338" cy="409182"/>
              <a:chOff x="8159449" y="1956241"/>
              <a:chExt cx="773312" cy="244912"/>
            </a:xfrm>
          </p:grpSpPr>
          <p:sp>
            <p:nvSpPr>
              <p:cNvPr id="102" name="직사각형 101">
                <a:extLst>
                  <a:ext uri="{FF2B5EF4-FFF2-40B4-BE49-F238E27FC236}">
                    <a16:creationId xmlns:a16="http://schemas.microsoft.com/office/drawing/2014/main" id="{3270074B-611F-4814-8F3F-4A0BCFD8347A}"/>
                  </a:ext>
                </a:extLst>
              </p:cNvPr>
              <p:cNvSpPr/>
              <p:nvPr/>
            </p:nvSpPr>
            <p:spPr>
              <a:xfrm>
                <a:off x="8881660" y="1956241"/>
                <a:ext cx="51101" cy="24491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/>
              </a:p>
            </p:txBody>
          </p:sp>
          <p:sp>
            <p:nvSpPr>
              <p:cNvPr id="103" name="직사각형 102">
                <a:extLst>
                  <a:ext uri="{FF2B5EF4-FFF2-40B4-BE49-F238E27FC236}">
                    <a16:creationId xmlns:a16="http://schemas.microsoft.com/office/drawing/2014/main" id="{1579BB4D-562A-4B68-BDC3-C713546DC07F}"/>
                  </a:ext>
                </a:extLst>
              </p:cNvPr>
              <p:cNvSpPr/>
              <p:nvPr/>
            </p:nvSpPr>
            <p:spPr>
              <a:xfrm>
                <a:off x="8159449" y="1956241"/>
                <a:ext cx="51101" cy="24491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/>
              </a:p>
            </p:txBody>
          </p:sp>
        </p:grp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C15A403F-DF71-40DA-B97B-9C9341CC22FF}"/>
                </a:ext>
              </a:extLst>
            </p:cNvPr>
            <p:cNvSpPr txBox="1"/>
            <p:nvPr/>
          </p:nvSpPr>
          <p:spPr>
            <a:xfrm>
              <a:off x="7704471" y="2284414"/>
              <a:ext cx="459722" cy="1565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/>
                <a:t>Front</a:t>
              </a:r>
              <a:endParaRPr lang="ko-KR" altLang="en-US" sz="1600" dirty="0"/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06B4CD4B-6D44-42F0-9A0E-40DD8665ACCA}"/>
                </a:ext>
              </a:extLst>
            </p:cNvPr>
            <p:cNvSpPr txBox="1"/>
            <p:nvPr/>
          </p:nvSpPr>
          <p:spPr>
            <a:xfrm>
              <a:off x="7701754" y="896911"/>
              <a:ext cx="459722" cy="1565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/>
                <a:t>Back</a:t>
              </a:r>
              <a:endParaRPr lang="ko-KR" altLang="en-US" sz="1600" dirty="0"/>
            </a:p>
          </p:txBody>
        </p:sp>
        <p:sp>
          <p:nvSpPr>
            <p:cNvPr id="101" name="자유형: 도형 100">
              <a:extLst>
                <a:ext uri="{FF2B5EF4-FFF2-40B4-BE49-F238E27FC236}">
                  <a16:creationId xmlns:a16="http://schemas.microsoft.com/office/drawing/2014/main" id="{975E8AFE-370D-45D9-A824-6DB0DC99D868}"/>
                </a:ext>
              </a:extLst>
            </p:cNvPr>
            <p:cNvSpPr/>
            <p:nvPr/>
          </p:nvSpPr>
          <p:spPr>
            <a:xfrm>
              <a:off x="7600957" y="1929666"/>
              <a:ext cx="661885" cy="125565"/>
            </a:xfrm>
            <a:custGeom>
              <a:avLst/>
              <a:gdLst>
                <a:gd name="connsiteX0" fmla="*/ 480841 w 1356898"/>
                <a:gd name="connsiteY0" fmla="*/ 0 h 257415"/>
                <a:gd name="connsiteX1" fmla="*/ 876058 w 1356898"/>
                <a:gd name="connsiteY1" fmla="*/ 0 h 257415"/>
                <a:gd name="connsiteX2" fmla="*/ 1114755 w 1356898"/>
                <a:gd name="connsiteY2" fmla="*/ 210008 h 257415"/>
                <a:gd name="connsiteX3" fmla="*/ 1356898 w 1356898"/>
                <a:gd name="connsiteY3" fmla="*/ 210008 h 257415"/>
                <a:gd name="connsiteX4" fmla="*/ 1356898 w 1356898"/>
                <a:gd name="connsiteY4" fmla="*/ 257415 h 257415"/>
                <a:gd name="connsiteX5" fmla="*/ 1114755 w 1356898"/>
                <a:gd name="connsiteY5" fmla="*/ 257415 h 257415"/>
                <a:gd name="connsiteX6" fmla="*/ 876058 w 1356898"/>
                <a:gd name="connsiteY6" fmla="*/ 47407 h 257415"/>
                <a:gd name="connsiteX7" fmla="*/ 480841 w 1356898"/>
                <a:gd name="connsiteY7" fmla="*/ 47407 h 257415"/>
                <a:gd name="connsiteX8" fmla="*/ 242144 w 1356898"/>
                <a:gd name="connsiteY8" fmla="*/ 257415 h 257415"/>
                <a:gd name="connsiteX9" fmla="*/ 0 w 1356898"/>
                <a:gd name="connsiteY9" fmla="*/ 257415 h 257415"/>
                <a:gd name="connsiteX10" fmla="*/ 0 w 1356898"/>
                <a:gd name="connsiteY10" fmla="*/ 210008 h 257415"/>
                <a:gd name="connsiteX11" fmla="*/ 242144 w 1356898"/>
                <a:gd name="connsiteY11" fmla="*/ 210008 h 257415"/>
                <a:gd name="connsiteX12" fmla="*/ 480841 w 1356898"/>
                <a:gd name="connsiteY12" fmla="*/ 0 h 257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56898" h="257415">
                  <a:moveTo>
                    <a:pt x="480841" y="0"/>
                  </a:moveTo>
                  <a:lnTo>
                    <a:pt x="876058" y="0"/>
                  </a:lnTo>
                  <a:lnTo>
                    <a:pt x="1114755" y="210008"/>
                  </a:lnTo>
                  <a:lnTo>
                    <a:pt x="1356898" y="210008"/>
                  </a:lnTo>
                  <a:lnTo>
                    <a:pt x="1356898" y="257415"/>
                  </a:lnTo>
                  <a:lnTo>
                    <a:pt x="1114755" y="257415"/>
                  </a:lnTo>
                  <a:lnTo>
                    <a:pt x="876058" y="47407"/>
                  </a:lnTo>
                  <a:lnTo>
                    <a:pt x="480841" y="47407"/>
                  </a:lnTo>
                  <a:lnTo>
                    <a:pt x="242144" y="257415"/>
                  </a:lnTo>
                  <a:lnTo>
                    <a:pt x="0" y="257415"/>
                  </a:lnTo>
                  <a:lnTo>
                    <a:pt x="0" y="210008"/>
                  </a:lnTo>
                  <a:lnTo>
                    <a:pt x="242144" y="210008"/>
                  </a:lnTo>
                  <a:lnTo>
                    <a:pt x="48084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/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25826357-AEB7-4FBF-BAD4-52E18F018BE3}"/>
                </a:ext>
              </a:extLst>
            </p:cNvPr>
            <p:cNvSpPr txBox="1"/>
            <p:nvPr/>
          </p:nvSpPr>
          <p:spPr>
            <a:xfrm>
              <a:off x="7704471" y="1573720"/>
              <a:ext cx="459722" cy="1565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/>
                <a:t>In</a:t>
              </a:r>
              <a:endParaRPr lang="ko-KR" altLang="en-US" sz="1600" dirty="0"/>
            </a:p>
          </p:txBody>
        </p:sp>
      </p:grp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90F704D8-4982-4396-9FED-F11F8175FF69}"/>
              </a:ext>
            </a:extLst>
          </p:cNvPr>
          <p:cNvCxnSpPr>
            <a:stCxn id="83" idx="1"/>
          </p:cNvCxnSpPr>
          <p:nvPr/>
        </p:nvCxnSpPr>
        <p:spPr>
          <a:xfrm rot="10800000" flipV="1">
            <a:off x="6530341" y="1036692"/>
            <a:ext cx="2144191" cy="1483107"/>
          </a:xfrm>
          <a:prstGeom prst="bentConnector3">
            <a:avLst>
              <a:gd name="adj1" fmla="val 99753"/>
            </a:avLst>
          </a:prstGeom>
          <a:noFill/>
          <a:ln>
            <a:solidFill>
              <a:schemeClr val="accent4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0" name="연결선: 꺾임 39">
            <a:extLst>
              <a:ext uri="{FF2B5EF4-FFF2-40B4-BE49-F238E27FC236}">
                <a16:creationId xmlns:a16="http://schemas.microsoft.com/office/drawing/2014/main" id="{11D51C37-502C-448D-820F-E96AD8D0276E}"/>
              </a:ext>
            </a:extLst>
          </p:cNvPr>
          <p:cNvCxnSpPr>
            <a:cxnSpLocks/>
            <a:endCxn id="109" idx="3"/>
          </p:cNvCxnSpPr>
          <p:nvPr/>
        </p:nvCxnSpPr>
        <p:spPr>
          <a:xfrm rot="10800000" flipV="1">
            <a:off x="6957210" y="2397223"/>
            <a:ext cx="2432279" cy="616571"/>
          </a:xfrm>
          <a:prstGeom prst="bentConnector3">
            <a:avLst>
              <a:gd name="adj1" fmla="val 70"/>
            </a:avLst>
          </a:pr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18D977C5-2BD9-4E4A-B56B-6FE274F1E7B0}"/>
              </a:ext>
            </a:extLst>
          </p:cNvPr>
          <p:cNvCxnSpPr>
            <a:cxnSpLocks/>
            <a:stCxn id="81" idx="4"/>
          </p:cNvCxnSpPr>
          <p:nvPr/>
        </p:nvCxnSpPr>
        <p:spPr>
          <a:xfrm flipH="1">
            <a:off x="8658680" y="1992825"/>
            <a:ext cx="1" cy="404399"/>
          </a:xfrm>
          <a:prstGeom prst="line">
            <a:avLst/>
          </a:prstGeom>
          <a:noFill/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6" name="직선 연결선 115">
            <a:extLst>
              <a:ext uri="{FF2B5EF4-FFF2-40B4-BE49-F238E27FC236}">
                <a16:creationId xmlns:a16="http://schemas.microsoft.com/office/drawing/2014/main" id="{D31A1645-AC33-45AD-B168-0FFDDE0D2F11}"/>
              </a:ext>
            </a:extLst>
          </p:cNvPr>
          <p:cNvCxnSpPr>
            <a:cxnSpLocks/>
          </p:cNvCxnSpPr>
          <p:nvPr/>
        </p:nvCxnSpPr>
        <p:spPr>
          <a:xfrm flipH="1">
            <a:off x="10109663" y="1992825"/>
            <a:ext cx="1" cy="404399"/>
          </a:xfrm>
          <a:prstGeom prst="line">
            <a:avLst/>
          </a:prstGeom>
          <a:noFill/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7" name="직선 연결선 116">
            <a:extLst>
              <a:ext uri="{FF2B5EF4-FFF2-40B4-BE49-F238E27FC236}">
                <a16:creationId xmlns:a16="http://schemas.microsoft.com/office/drawing/2014/main" id="{6359AEB5-A712-4D26-B613-5769BB7A4A9A}"/>
              </a:ext>
            </a:extLst>
          </p:cNvPr>
          <p:cNvCxnSpPr>
            <a:cxnSpLocks/>
          </p:cNvCxnSpPr>
          <p:nvPr/>
        </p:nvCxnSpPr>
        <p:spPr>
          <a:xfrm flipH="1">
            <a:off x="8658680" y="2397224"/>
            <a:ext cx="1445766" cy="0"/>
          </a:xfrm>
          <a:prstGeom prst="line">
            <a:avLst/>
          </a:prstGeom>
          <a:noFill/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3" name="연결선: 꺾임 62">
            <a:extLst>
              <a:ext uri="{FF2B5EF4-FFF2-40B4-BE49-F238E27FC236}">
                <a16:creationId xmlns:a16="http://schemas.microsoft.com/office/drawing/2014/main" id="{9FE4295B-8927-4508-AACC-C232F45669D4}"/>
              </a:ext>
            </a:extLst>
          </p:cNvPr>
          <p:cNvCxnSpPr>
            <a:cxnSpLocks/>
            <a:stCxn id="14" idx="2"/>
          </p:cNvCxnSpPr>
          <p:nvPr/>
        </p:nvCxnSpPr>
        <p:spPr>
          <a:xfrm rot="5400000" flipH="1">
            <a:off x="7428554" y="3930960"/>
            <a:ext cx="1025864" cy="2938266"/>
          </a:xfrm>
          <a:prstGeom prst="bentConnector4">
            <a:avLst>
              <a:gd name="adj1" fmla="val -39778"/>
              <a:gd name="adj2" fmla="val 100029"/>
            </a:avLst>
          </a:prstGeom>
          <a:noFill/>
          <a:ln>
            <a:solidFill>
              <a:schemeClr val="accent4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9" name="연결선: 꺾임 128">
            <a:extLst>
              <a:ext uri="{FF2B5EF4-FFF2-40B4-BE49-F238E27FC236}">
                <a16:creationId xmlns:a16="http://schemas.microsoft.com/office/drawing/2014/main" id="{56E57C12-5505-42A4-9BD1-6C095760C8F5}"/>
              </a:ext>
            </a:extLst>
          </p:cNvPr>
          <p:cNvCxnSpPr>
            <a:cxnSpLocks/>
          </p:cNvCxnSpPr>
          <p:nvPr/>
        </p:nvCxnSpPr>
        <p:spPr>
          <a:xfrm rot="10800000">
            <a:off x="6957213" y="4677268"/>
            <a:ext cx="2453406" cy="395630"/>
          </a:xfrm>
          <a:prstGeom prst="bentConnector3">
            <a:avLst>
              <a:gd name="adj1" fmla="val -341"/>
            </a:avLst>
          </a:pr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EAB2BB85-EB9A-4061-9DB5-5C879E56B0FC}"/>
              </a:ext>
            </a:extLst>
          </p:cNvPr>
          <p:cNvGrpSpPr/>
          <p:nvPr/>
        </p:nvGrpSpPr>
        <p:grpSpPr>
          <a:xfrm>
            <a:off x="8612015" y="5072929"/>
            <a:ext cx="1583595" cy="485514"/>
            <a:chOff x="7858580" y="4547883"/>
            <a:chExt cx="1445766" cy="702933"/>
          </a:xfrm>
        </p:grpSpPr>
        <p:cxnSp>
          <p:nvCxnSpPr>
            <p:cNvPr id="130" name="직선 연결선 129">
              <a:extLst>
                <a:ext uri="{FF2B5EF4-FFF2-40B4-BE49-F238E27FC236}">
                  <a16:creationId xmlns:a16="http://schemas.microsoft.com/office/drawing/2014/main" id="{86A91F32-3963-420B-934B-A92978E28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58580" y="4547883"/>
              <a:ext cx="1" cy="702933"/>
            </a:xfrm>
            <a:prstGeom prst="line">
              <a:avLst/>
            </a:prstGeom>
            <a:noFill/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2" name="직선 연결선 131">
              <a:extLst>
                <a:ext uri="{FF2B5EF4-FFF2-40B4-BE49-F238E27FC236}">
                  <a16:creationId xmlns:a16="http://schemas.microsoft.com/office/drawing/2014/main" id="{30F528E5-082E-44EC-9244-33FF48C715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58580" y="4554233"/>
              <a:ext cx="1445766" cy="0"/>
            </a:xfrm>
            <a:prstGeom prst="line">
              <a:avLst/>
            </a:prstGeom>
            <a:noFill/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5" name="직선 연결선 134">
              <a:extLst>
                <a:ext uri="{FF2B5EF4-FFF2-40B4-BE49-F238E27FC236}">
                  <a16:creationId xmlns:a16="http://schemas.microsoft.com/office/drawing/2014/main" id="{6FAF6635-737E-47DE-8686-0C0525D614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04345" y="4547883"/>
              <a:ext cx="1" cy="702933"/>
            </a:xfrm>
            <a:prstGeom prst="line">
              <a:avLst/>
            </a:prstGeom>
            <a:noFill/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40" name="TextBox 139">
            <a:extLst>
              <a:ext uri="{FF2B5EF4-FFF2-40B4-BE49-F238E27FC236}">
                <a16:creationId xmlns:a16="http://schemas.microsoft.com/office/drawing/2014/main" id="{7D93222D-532E-40EB-8372-30B3818F6A86}"/>
              </a:ext>
            </a:extLst>
          </p:cNvPr>
          <p:cNvSpPr txBox="1"/>
          <p:nvPr/>
        </p:nvSpPr>
        <p:spPr>
          <a:xfrm>
            <a:off x="7430868" y="769020"/>
            <a:ext cx="123142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100" b="1" dirty="0" err="1"/>
              <a:t>컨셉카</a:t>
            </a:r>
            <a:r>
              <a:rPr lang="ko-KR" altLang="en-US" sz="1100" b="1" dirty="0"/>
              <a:t> 후면 </a:t>
            </a:r>
            <a:r>
              <a:rPr lang="en-US" altLang="ko-KR" sz="1100" b="1" dirty="0"/>
              <a:t>LED</a:t>
            </a:r>
            <a:endParaRPr lang="ko-KR" altLang="en-US" sz="1100" b="1" dirty="0"/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1AAC36DD-B505-4ADA-B51A-7718DC80A277}"/>
              </a:ext>
            </a:extLst>
          </p:cNvPr>
          <p:cNvSpPr txBox="1"/>
          <p:nvPr/>
        </p:nvSpPr>
        <p:spPr>
          <a:xfrm>
            <a:off x="8029373" y="2407121"/>
            <a:ext cx="13628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100" b="1" dirty="0"/>
              <a:t>베터리 </a:t>
            </a:r>
            <a:r>
              <a:rPr lang="ko-KR" altLang="en-US" sz="1100" b="1" dirty="0" err="1"/>
              <a:t>인디케이터</a:t>
            </a:r>
            <a:endParaRPr lang="ko-KR" altLang="en-US" sz="1100" b="1" dirty="0"/>
          </a:p>
        </p:txBody>
      </p:sp>
      <p:cxnSp>
        <p:nvCxnSpPr>
          <p:cNvPr id="144" name="연결선: 꺾임 143">
            <a:extLst>
              <a:ext uri="{FF2B5EF4-FFF2-40B4-BE49-F238E27FC236}">
                <a16:creationId xmlns:a16="http://schemas.microsoft.com/office/drawing/2014/main" id="{51CB0E01-3CD4-4FD5-9122-0B7DF2572B2C}"/>
              </a:ext>
            </a:extLst>
          </p:cNvPr>
          <p:cNvCxnSpPr>
            <a:cxnSpLocks/>
            <a:endCxn id="103" idx="1"/>
          </p:cNvCxnSpPr>
          <p:nvPr/>
        </p:nvCxnSpPr>
        <p:spPr>
          <a:xfrm>
            <a:off x="3114137" y="2573932"/>
            <a:ext cx="2192404" cy="1178433"/>
          </a:xfrm>
          <a:prstGeom prst="bentConnector3">
            <a:avLst>
              <a:gd name="adj1" fmla="val 16837"/>
            </a:avLst>
          </a:pr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6" name="연결선: 꺾임 145">
            <a:extLst>
              <a:ext uri="{FF2B5EF4-FFF2-40B4-BE49-F238E27FC236}">
                <a16:creationId xmlns:a16="http://schemas.microsoft.com/office/drawing/2014/main" id="{05328136-C1EE-42B4-A1C0-FF26FCC75FF5}"/>
              </a:ext>
            </a:extLst>
          </p:cNvPr>
          <p:cNvCxnSpPr>
            <a:cxnSpLocks/>
            <a:stCxn id="26" idx="6"/>
          </p:cNvCxnSpPr>
          <p:nvPr/>
        </p:nvCxnSpPr>
        <p:spPr>
          <a:xfrm flipV="1">
            <a:off x="3563488" y="4348163"/>
            <a:ext cx="2246762" cy="601844"/>
          </a:xfrm>
          <a:prstGeom prst="bentConnector3">
            <a:avLst>
              <a:gd name="adj1" fmla="val 66322"/>
            </a:avLst>
          </a:pr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4BA63E46-AC64-4D57-8F96-986F05FB4528}"/>
              </a:ext>
            </a:extLst>
          </p:cNvPr>
          <p:cNvSpPr txBox="1"/>
          <p:nvPr/>
        </p:nvSpPr>
        <p:spPr>
          <a:xfrm>
            <a:off x="8661694" y="4401846"/>
            <a:ext cx="7489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100" b="1" dirty="0"/>
              <a:t>헤드램프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9177AB25-AF8B-48A4-862F-83E44A633D0F}"/>
              </a:ext>
            </a:extLst>
          </p:cNvPr>
          <p:cNvSpPr txBox="1"/>
          <p:nvPr/>
        </p:nvSpPr>
        <p:spPr>
          <a:xfrm>
            <a:off x="8180807" y="6326930"/>
            <a:ext cx="12426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100" b="1" dirty="0" err="1"/>
              <a:t>컨셉카</a:t>
            </a:r>
            <a:r>
              <a:rPr lang="ko-KR" altLang="en-US" sz="1100" b="1" dirty="0"/>
              <a:t> 전면 </a:t>
            </a:r>
            <a:r>
              <a:rPr lang="en-US" altLang="ko-KR" sz="1100" b="1" dirty="0"/>
              <a:t>LED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64767DED-A590-452F-9235-7DC0894174E6}"/>
              </a:ext>
            </a:extLst>
          </p:cNvPr>
          <p:cNvSpPr txBox="1"/>
          <p:nvPr/>
        </p:nvSpPr>
        <p:spPr>
          <a:xfrm>
            <a:off x="3810598" y="4688397"/>
            <a:ext cx="12426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100" b="1" dirty="0" err="1"/>
              <a:t>컨셉카</a:t>
            </a:r>
            <a:r>
              <a:rPr lang="ko-KR" altLang="en-US" sz="1100" b="1" dirty="0"/>
              <a:t> 전면 </a:t>
            </a:r>
            <a:r>
              <a:rPr lang="en-US" altLang="ko-KR" sz="1100" b="1" dirty="0"/>
              <a:t>LED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DB4D3C61-F1A3-4950-BD4C-BD7F414FA41C}"/>
              </a:ext>
            </a:extLst>
          </p:cNvPr>
          <p:cNvSpPr txBox="1"/>
          <p:nvPr/>
        </p:nvSpPr>
        <p:spPr>
          <a:xfrm>
            <a:off x="3497108" y="3496373"/>
            <a:ext cx="12426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100" b="1" dirty="0" err="1"/>
              <a:t>컨셉카</a:t>
            </a:r>
            <a:r>
              <a:rPr lang="ko-KR" altLang="en-US" sz="1100" b="1" dirty="0"/>
              <a:t> 측면 </a:t>
            </a:r>
            <a:r>
              <a:rPr lang="en-US" altLang="ko-KR" sz="1100" b="1" dirty="0"/>
              <a:t>LED</a:t>
            </a:r>
            <a:endParaRPr lang="ko-KR" altLang="en-US" sz="1100" b="1" dirty="0"/>
          </a:p>
        </p:txBody>
      </p:sp>
    </p:spTree>
    <p:extLst>
      <p:ext uri="{BB962C8B-B14F-4D97-AF65-F5344CB8AC3E}">
        <p14:creationId xmlns:p14="http://schemas.microsoft.com/office/powerpoint/2010/main" val="1148640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막힌 원호 86">
            <a:extLst>
              <a:ext uri="{FF2B5EF4-FFF2-40B4-BE49-F238E27FC236}">
                <a16:creationId xmlns:a16="http://schemas.microsoft.com/office/drawing/2014/main" id="{1C5BA17A-C4E3-4256-81F7-3EA372EE99E5}"/>
              </a:ext>
            </a:extLst>
          </p:cNvPr>
          <p:cNvSpPr/>
          <p:nvPr/>
        </p:nvSpPr>
        <p:spPr>
          <a:xfrm>
            <a:off x="3258025" y="991030"/>
            <a:ext cx="5675949" cy="5675949"/>
          </a:xfrm>
          <a:prstGeom prst="blockArc">
            <a:avLst>
              <a:gd name="adj1" fmla="val 10800000"/>
              <a:gd name="adj2" fmla="val 1"/>
              <a:gd name="adj3" fmla="val 11434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br>
              <a:rPr lang="en-US" altLang="ko-KR" sz="1400" dirty="0">
                <a:solidFill>
                  <a:schemeClr val="tx1"/>
                </a:solidFill>
              </a:rPr>
            </a:b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89" name="타원 88">
            <a:extLst>
              <a:ext uri="{FF2B5EF4-FFF2-40B4-BE49-F238E27FC236}">
                <a16:creationId xmlns:a16="http://schemas.microsoft.com/office/drawing/2014/main" id="{140C0C4F-3327-439C-AD01-6020921A361D}"/>
              </a:ext>
            </a:extLst>
          </p:cNvPr>
          <p:cNvSpPr/>
          <p:nvPr/>
        </p:nvSpPr>
        <p:spPr>
          <a:xfrm>
            <a:off x="5059237" y="3466604"/>
            <a:ext cx="2073532" cy="2073532"/>
          </a:xfrm>
          <a:prstGeom prst="ellipse">
            <a:avLst/>
          </a:prstGeom>
          <a:solidFill>
            <a:schemeClr val="bg1">
              <a:lumMod val="5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90" name="원형: 비어 있음 89">
            <a:extLst>
              <a:ext uri="{FF2B5EF4-FFF2-40B4-BE49-F238E27FC236}">
                <a16:creationId xmlns:a16="http://schemas.microsoft.com/office/drawing/2014/main" id="{BE532BBF-CFBC-4103-BFDB-923015BE6550}"/>
              </a:ext>
            </a:extLst>
          </p:cNvPr>
          <p:cNvSpPr/>
          <p:nvPr/>
        </p:nvSpPr>
        <p:spPr>
          <a:xfrm>
            <a:off x="4395121" y="2802490"/>
            <a:ext cx="3401757" cy="3401757"/>
          </a:xfrm>
          <a:prstGeom prst="donut">
            <a:avLst>
              <a:gd name="adj" fmla="val 2180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91" name="원형: 비어 있음 90">
            <a:extLst>
              <a:ext uri="{FF2B5EF4-FFF2-40B4-BE49-F238E27FC236}">
                <a16:creationId xmlns:a16="http://schemas.microsoft.com/office/drawing/2014/main" id="{64E043B0-5C5E-422B-A8BF-3171171211DD}"/>
              </a:ext>
            </a:extLst>
          </p:cNvPr>
          <p:cNvSpPr/>
          <p:nvPr/>
        </p:nvSpPr>
        <p:spPr>
          <a:xfrm>
            <a:off x="5113539" y="3536797"/>
            <a:ext cx="1933143" cy="1933143"/>
          </a:xfrm>
          <a:prstGeom prst="donut">
            <a:avLst>
              <a:gd name="adj" fmla="val 14403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C018EE9E-D3BA-4EEC-A385-B9EC985D0D01}"/>
              </a:ext>
            </a:extLst>
          </p:cNvPr>
          <p:cNvGrpSpPr/>
          <p:nvPr/>
        </p:nvGrpSpPr>
        <p:grpSpPr>
          <a:xfrm>
            <a:off x="5570732" y="3648641"/>
            <a:ext cx="991856" cy="1595056"/>
            <a:chOff x="7549946" y="1052356"/>
            <a:chExt cx="763339" cy="1227562"/>
          </a:xfrm>
        </p:grpSpPr>
        <p:sp>
          <p:nvSpPr>
            <p:cNvPr id="93" name="사각형: 둥근 모서리 92">
              <a:extLst>
                <a:ext uri="{FF2B5EF4-FFF2-40B4-BE49-F238E27FC236}">
                  <a16:creationId xmlns:a16="http://schemas.microsoft.com/office/drawing/2014/main" id="{B765C68C-BE11-4E3D-A268-5C2F5E6871CD}"/>
                </a:ext>
              </a:extLst>
            </p:cNvPr>
            <p:cNvSpPr/>
            <p:nvPr/>
          </p:nvSpPr>
          <p:spPr>
            <a:xfrm>
              <a:off x="7549947" y="1052356"/>
              <a:ext cx="763338" cy="1227562"/>
            </a:xfrm>
            <a:prstGeom prst="roundRect">
              <a:avLst>
                <a:gd name="adj" fmla="val 8113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D6AA048E-3F0F-4EBD-8E29-C0D54627D908}"/>
                </a:ext>
              </a:extLst>
            </p:cNvPr>
            <p:cNvSpPr/>
            <p:nvPr/>
          </p:nvSpPr>
          <p:spPr>
            <a:xfrm>
              <a:off x="7600388" y="1119909"/>
              <a:ext cx="662454" cy="116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 dirty="0"/>
            </a:p>
          </p:txBody>
        </p:sp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id="{EF2E3598-EC33-4BB4-8BAD-76A4193D8F48}"/>
                </a:ext>
              </a:extLst>
            </p:cNvPr>
            <p:cNvSpPr/>
            <p:nvPr/>
          </p:nvSpPr>
          <p:spPr>
            <a:xfrm>
              <a:off x="7600388" y="2100915"/>
              <a:ext cx="662454" cy="116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 dirty="0"/>
            </a:p>
          </p:txBody>
        </p: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4A20448A-17ED-4314-AFB2-10A5F2A5F6F3}"/>
                </a:ext>
              </a:extLst>
            </p:cNvPr>
            <p:cNvGrpSpPr/>
            <p:nvPr/>
          </p:nvGrpSpPr>
          <p:grpSpPr>
            <a:xfrm>
              <a:off x="7549946" y="2031145"/>
              <a:ext cx="763335" cy="186154"/>
              <a:chOff x="8159449" y="1956241"/>
              <a:chExt cx="773309" cy="244912"/>
            </a:xfrm>
          </p:grpSpPr>
          <p:sp>
            <p:nvSpPr>
              <p:cNvPr id="114" name="직사각형 113">
                <a:extLst>
                  <a:ext uri="{FF2B5EF4-FFF2-40B4-BE49-F238E27FC236}">
                    <a16:creationId xmlns:a16="http://schemas.microsoft.com/office/drawing/2014/main" id="{E1CA05C5-1DA0-427F-8191-56CF20349681}"/>
                  </a:ext>
                </a:extLst>
              </p:cNvPr>
              <p:cNvSpPr/>
              <p:nvPr/>
            </p:nvSpPr>
            <p:spPr>
              <a:xfrm>
                <a:off x="8881657" y="1956241"/>
                <a:ext cx="51101" cy="24491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/>
              </a:p>
            </p:txBody>
          </p:sp>
          <p:sp>
            <p:nvSpPr>
              <p:cNvPr id="115" name="직사각형 114">
                <a:extLst>
                  <a:ext uri="{FF2B5EF4-FFF2-40B4-BE49-F238E27FC236}">
                    <a16:creationId xmlns:a16="http://schemas.microsoft.com/office/drawing/2014/main" id="{11FB3ACB-8703-4FC6-9F56-90E9003EED0E}"/>
                  </a:ext>
                </a:extLst>
              </p:cNvPr>
              <p:cNvSpPr/>
              <p:nvPr/>
            </p:nvSpPr>
            <p:spPr>
              <a:xfrm>
                <a:off x="8159449" y="1956241"/>
                <a:ext cx="51101" cy="24491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/>
              </a:p>
            </p:txBody>
          </p:sp>
        </p:grpSp>
        <p:grpSp>
          <p:nvGrpSpPr>
            <p:cNvPr id="97" name="그룹 96">
              <a:extLst>
                <a:ext uri="{FF2B5EF4-FFF2-40B4-BE49-F238E27FC236}">
                  <a16:creationId xmlns:a16="http://schemas.microsoft.com/office/drawing/2014/main" id="{71F52BB1-B552-4D1B-AAB6-21FC15EFA10A}"/>
                </a:ext>
              </a:extLst>
            </p:cNvPr>
            <p:cNvGrpSpPr/>
            <p:nvPr/>
          </p:nvGrpSpPr>
          <p:grpSpPr>
            <a:xfrm>
              <a:off x="7549946" y="1119909"/>
              <a:ext cx="763338" cy="253211"/>
              <a:chOff x="8159449" y="1164084"/>
              <a:chExt cx="773312" cy="256520"/>
            </a:xfrm>
          </p:grpSpPr>
          <p:grpSp>
            <p:nvGrpSpPr>
              <p:cNvPr id="104" name="그룹 103">
                <a:extLst>
                  <a:ext uri="{FF2B5EF4-FFF2-40B4-BE49-F238E27FC236}">
                    <a16:creationId xmlns:a16="http://schemas.microsoft.com/office/drawing/2014/main" id="{FEEE52E1-B61F-4710-8139-9C9F510D29C4}"/>
                  </a:ext>
                </a:extLst>
              </p:cNvPr>
              <p:cNvGrpSpPr/>
              <p:nvPr/>
            </p:nvGrpSpPr>
            <p:grpSpPr>
              <a:xfrm>
                <a:off x="8159449" y="1164084"/>
                <a:ext cx="51101" cy="256520"/>
                <a:chOff x="8159449" y="1164084"/>
                <a:chExt cx="51101" cy="256520"/>
              </a:xfrm>
            </p:grpSpPr>
            <p:sp>
              <p:nvSpPr>
                <p:cNvPr id="110" name="직사각형 109">
                  <a:extLst>
                    <a:ext uri="{FF2B5EF4-FFF2-40B4-BE49-F238E27FC236}">
                      <a16:creationId xmlns:a16="http://schemas.microsoft.com/office/drawing/2014/main" id="{016D80D2-D29A-419B-A972-FB54FA4EB5F7}"/>
                    </a:ext>
                  </a:extLst>
                </p:cNvPr>
                <p:cNvSpPr/>
                <p:nvPr/>
              </p:nvSpPr>
              <p:spPr>
                <a:xfrm>
                  <a:off x="8159449" y="1164084"/>
                  <a:ext cx="51101" cy="45719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111" name="직사각형 110">
                  <a:extLst>
                    <a:ext uri="{FF2B5EF4-FFF2-40B4-BE49-F238E27FC236}">
                      <a16:creationId xmlns:a16="http://schemas.microsoft.com/office/drawing/2014/main" id="{96933488-583A-4B29-A563-82E01C08B0CC}"/>
                    </a:ext>
                  </a:extLst>
                </p:cNvPr>
                <p:cNvSpPr/>
                <p:nvPr/>
              </p:nvSpPr>
              <p:spPr>
                <a:xfrm>
                  <a:off x="8159449" y="1236271"/>
                  <a:ext cx="51101" cy="45719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112" name="직사각형 111">
                  <a:extLst>
                    <a:ext uri="{FF2B5EF4-FFF2-40B4-BE49-F238E27FC236}">
                      <a16:creationId xmlns:a16="http://schemas.microsoft.com/office/drawing/2014/main" id="{D485B119-CA4D-4FCD-875C-713C8EC5C528}"/>
                    </a:ext>
                  </a:extLst>
                </p:cNvPr>
                <p:cNvSpPr/>
                <p:nvPr/>
              </p:nvSpPr>
              <p:spPr>
                <a:xfrm>
                  <a:off x="8159449" y="1305578"/>
                  <a:ext cx="51101" cy="45719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113" name="직사각형 112">
                  <a:extLst>
                    <a:ext uri="{FF2B5EF4-FFF2-40B4-BE49-F238E27FC236}">
                      <a16:creationId xmlns:a16="http://schemas.microsoft.com/office/drawing/2014/main" id="{620ADBD2-207A-4669-BAB5-43B84CA7241E}"/>
                    </a:ext>
                  </a:extLst>
                </p:cNvPr>
                <p:cNvSpPr/>
                <p:nvPr/>
              </p:nvSpPr>
              <p:spPr>
                <a:xfrm>
                  <a:off x="8159449" y="1374885"/>
                  <a:ext cx="51101" cy="45719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/>
                </a:p>
              </p:txBody>
            </p:sp>
          </p:grpSp>
          <p:grpSp>
            <p:nvGrpSpPr>
              <p:cNvPr id="105" name="그룹 104">
                <a:extLst>
                  <a:ext uri="{FF2B5EF4-FFF2-40B4-BE49-F238E27FC236}">
                    <a16:creationId xmlns:a16="http://schemas.microsoft.com/office/drawing/2014/main" id="{386F1EF9-7906-4BA1-9EE8-C0B7C82E93FF}"/>
                  </a:ext>
                </a:extLst>
              </p:cNvPr>
              <p:cNvGrpSpPr/>
              <p:nvPr/>
            </p:nvGrpSpPr>
            <p:grpSpPr>
              <a:xfrm>
                <a:off x="8881660" y="1164084"/>
                <a:ext cx="51101" cy="256520"/>
                <a:chOff x="8159449" y="1164084"/>
                <a:chExt cx="51101" cy="256520"/>
              </a:xfrm>
            </p:grpSpPr>
            <p:sp>
              <p:nvSpPr>
                <p:cNvPr id="106" name="직사각형 105">
                  <a:extLst>
                    <a:ext uri="{FF2B5EF4-FFF2-40B4-BE49-F238E27FC236}">
                      <a16:creationId xmlns:a16="http://schemas.microsoft.com/office/drawing/2014/main" id="{F23C3F07-1C02-492A-892C-F239119237C7}"/>
                    </a:ext>
                  </a:extLst>
                </p:cNvPr>
                <p:cNvSpPr/>
                <p:nvPr/>
              </p:nvSpPr>
              <p:spPr>
                <a:xfrm>
                  <a:off x="8159449" y="1164084"/>
                  <a:ext cx="51101" cy="45719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107" name="직사각형 106">
                  <a:extLst>
                    <a:ext uri="{FF2B5EF4-FFF2-40B4-BE49-F238E27FC236}">
                      <a16:creationId xmlns:a16="http://schemas.microsoft.com/office/drawing/2014/main" id="{7D16E3F1-9864-420E-957B-B4F4D0B33599}"/>
                    </a:ext>
                  </a:extLst>
                </p:cNvPr>
                <p:cNvSpPr/>
                <p:nvPr/>
              </p:nvSpPr>
              <p:spPr>
                <a:xfrm>
                  <a:off x="8159449" y="1236271"/>
                  <a:ext cx="51101" cy="45719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108" name="직사각형 107">
                  <a:extLst>
                    <a:ext uri="{FF2B5EF4-FFF2-40B4-BE49-F238E27FC236}">
                      <a16:creationId xmlns:a16="http://schemas.microsoft.com/office/drawing/2014/main" id="{04649A48-341E-48A5-AEF3-28CFF2AFBAE5}"/>
                    </a:ext>
                  </a:extLst>
                </p:cNvPr>
                <p:cNvSpPr/>
                <p:nvPr/>
              </p:nvSpPr>
              <p:spPr>
                <a:xfrm>
                  <a:off x="8159449" y="1305578"/>
                  <a:ext cx="51101" cy="45719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109" name="직사각형 108">
                  <a:extLst>
                    <a:ext uri="{FF2B5EF4-FFF2-40B4-BE49-F238E27FC236}">
                      <a16:creationId xmlns:a16="http://schemas.microsoft.com/office/drawing/2014/main" id="{7C885640-D657-4B9B-B2E2-E8A049D6D9C1}"/>
                    </a:ext>
                  </a:extLst>
                </p:cNvPr>
                <p:cNvSpPr/>
                <p:nvPr/>
              </p:nvSpPr>
              <p:spPr>
                <a:xfrm>
                  <a:off x="8159449" y="1374885"/>
                  <a:ext cx="51101" cy="45719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/>
                </a:p>
              </p:txBody>
            </p:sp>
          </p:grpSp>
        </p:grpSp>
        <p:grpSp>
          <p:nvGrpSpPr>
            <p:cNvPr id="98" name="그룹 97">
              <a:extLst>
                <a:ext uri="{FF2B5EF4-FFF2-40B4-BE49-F238E27FC236}">
                  <a16:creationId xmlns:a16="http://schemas.microsoft.com/office/drawing/2014/main" id="{D4FB7659-4752-4244-8772-A128778449A5}"/>
                </a:ext>
              </a:extLst>
            </p:cNvPr>
            <p:cNvGrpSpPr/>
            <p:nvPr/>
          </p:nvGrpSpPr>
          <p:grpSpPr>
            <a:xfrm>
              <a:off x="7549948" y="1487510"/>
              <a:ext cx="763327" cy="409182"/>
              <a:chOff x="8159452" y="1956241"/>
              <a:chExt cx="773301" cy="244912"/>
            </a:xfrm>
          </p:grpSpPr>
          <p:sp>
            <p:nvSpPr>
              <p:cNvPr id="102" name="직사각형 101">
                <a:extLst>
                  <a:ext uri="{FF2B5EF4-FFF2-40B4-BE49-F238E27FC236}">
                    <a16:creationId xmlns:a16="http://schemas.microsoft.com/office/drawing/2014/main" id="{E15800CA-7CE7-41E8-A27D-8FC54B655FAA}"/>
                  </a:ext>
                </a:extLst>
              </p:cNvPr>
              <p:cNvSpPr/>
              <p:nvPr/>
            </p:nvSpPr>
            <p:spPr>
              <a:xfrm>
                <a:off x="8881652" y="1956241"/>
                <a:ext cx="51101" cy="24491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/>
              </a:p>
            </p:txBody>
          </p:sp>
          <p:sp>
            <p:nvSpPr>
              <p:cNvPr id="103" name="직사각형 102">
                <a:extLst>
                  <a:ext uri="{FF2B5EF4-FFF2-40B4-BE49-F238E27FC236}">
                    <a16:creationId xmlns:a16="http://schemas.microsoft.com/office/drawing/2014/main" id="{161A19D1-0792-4DC5-8AFF-76675E03E32A}"/>
                  </a:ext>
                </a:extLst>
              </p:cNvPr>
              <p:cNvSpPr/>
              <p:nvPr/>
            </p:nvSpPr>
            <p:spPr>
              <a:xfrm>
                <a:off x="8159452" y="1956241"/>
                <a:ext cx="51101" cy="24491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/>
              </a:p>
            </p:txBody>
          </p:sp>
        </p:grpSp>
        <p:sp>
          <p:nvSpPr>
            <p:cNvPr id="101" name="자유형: 도형 100">
              <a:extLst>
                <a:ext uri="{FF2B5EF4-FFF2-40B4-BE49-F238E27FC236}">
                  <a16:creationId xmlns:a16="http://schemas.microsoft.com/office/drawing/2014/main" id="{32851DF4-47A1-4109-AA8D-6FF47745FB65}"/>
                </a:ext>
              </a:extLst>
            </p:cNvPr>
            <p:cNvSpPr/>
            <p:nvPr/>
          </p:nvSpPr>
          <p:spPr>
            <a:xfrm>
              <a:off x="7600957" y="1929666"/>
              <a:ext cx="661885" cy="125565"/>
            </a:xfrm>
            <a:custGeom>
              <a:avLst/>
              <a:gdLst>
                <a:gd name="connsiteX0" fmla="*/ 480841 w 1356898"/>
                <a:gd name="connsiteY0" fmla="*/ 0 h 257415"/>
                <a:gd name="connsiteX1" fmla="*/ 876058 w 1356898"/>
                <a:gd name="connsiteY1" fmla="*/ 0 h 257415"/>
                <a:gd name="connsiteX2" fmla="*/ 1114755 w 1356898"/>
                <a:gd name="connsiteY2" fmla="*/ 210008 h 257415"/>
                <a:gd name="connsiteX3" fmla="*/ 1356898 w 1356898"/>
                <a:gd name="connsiteY3" fmla="*/ 210008 h 257415"/>
                <a:gd name="connsiteX4" fmla="*/ 1356898 w 1356898"/>
                <a:gd name="connsiteY4" fmla="*/ 257415 h 257415"/>
                <a:gd name="connsiteX5" fmla="*/ 1114755 w 1356898"/>
                <a:gd name="connsiteY5" fmla="*/ 257415 h 257415"/>
                <a:gd name="connsiteX6" fmla="*/ 876058 w 1356898"/>
                <a:gd name="connsiteY6" fmla="*/ 47407 h 257415"/>
                <a:gd name="connsiteX7" fmla="*/ 480841 w 1356898"/>
                <a:gd name="connsiteY7" fmla="*/ 47407 h 257415"/>
                <a:gd name="connsiteX8" fmla="*/ 242144 w 1356898"/>
                <a:gd name="connsiteY8" fmla="*/ 257415 h 257415"/>
                <a:gd name="connsiteX9" fmla="*/ 0 w 1356898"/>
                <a:gd name="connsiteY9" fmla="*/ 257415 h 257415"/>
                <a:gd name="connsiteX10" fmla="*/ 0 w 1356898"/>
                <a:gd name="connsiteY10" fmla="*/ 210008 h 257415"/>
                <a:gd name="connsiteX11" fmla="*/ 242144 w 1356898"/>
                <a:gd name="connsiteY11" fmla="*/ 210008 h 257415"/>
                <a:gd name="connsiteX12" fmla="*/ 480841 w 1356898"/>
                <a:gd name="connsiteY12" fmla="*/ 0 h 257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56898" h="257415">
                  <a:moveTo>
                    <a:pt x="480841" y="0"/>
                  </a:moveTo>
                  <a:lnTo>
                    <a:pt x="876058" y="0"/>
                  </a:lnTo>
                  <a:lnTo>
                    <a:pt x="1114755" y="210008"/>
                  </a:lnTo>
                  <a:lnTo>
                    <a:pt x="1356898" y="210008"/>
                  </a:lnTo>
                  <a:lnTo>
                    <a:pt x="1356898" y="257415"/>
                  </a:lnTo>
                  <a:lnTo>
                    <a:pt x="1114755" y="257415"/>
                  </a:lnTo>
                  <a:lnTo>
                    <a:pt x="876058" y="47407"/>
                  </a:lnTo>
                  <a:lnTo>
                    <a:pt x="480841" y="47407"/>
                  </a:lnTo>
                  <a:lnTo>
                    <a:pt x="242144" y="257415"/>
                  </a:lnTo>
                  <a:lnTo>
                    <a:pt x="0" y="257415"/>
                  </a:lnTo>
                  <a:lnTo>
                    <a:pt x="0" y="210008"/>
                  </a:lnTo>
                  <a:lnTo>
                    <a:pt x="242144" y="210008"/>
                  </a:lnTo>
                  <a:lnTo>
                    <a:pt x="48084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/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CF9EE013-031C-4D41-A1DF-9DDDA246EA8F}"/>
                </a:ext>
              </a:extLst>
            </p:cNvPr>
            <p:cNvSpPr txBox="1"/>
            <p:nvPr/>
          </p:nvSpPr>
          <p:spPr>
            <a:xfrm>
              <a:off x="7706894" y="1606006"/>
              <a:ext cx="459722" cy="1658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b="1" dirty="0"/>
                <a:t>In</a:t>
              </a:r>
              <a:endParaRPr lang="ko-KR" altLang="en-US" sz="800" b="1" dirty="0"/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3A0623C6-8E3E-4892-B04F-A912C5E4A8AE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393696BC-6398-42AB-84CD-8270B17D26CE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B1D04503-B7BA-4CA5-A5E0-EF370C8175F1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41C37AA0-F485-4122-8969-DD00E3470841}"/>
              </a:ext>
            </a:extLst>
          </p:cNvPr>
          <p:cNvSpPr txBox="1"/>
          <p:nvPr/>
        </p:nvSpPr>
        <p:spPr>
          <a:xfrm>
            <a:off x="136187" y="1977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배치</a:t>
            </a:r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A7282C6C-CC64-4016-BEC9-81439A582A9B}"/>
              </a:ext>
            </a:extLst>
          </p:cNvPr>
          <p:cNvCxnSpPr>
            <a:cxnSpLocks/>
          </p:cNvCxnSpPr>
          <p:nvPr/>
        </p:nvCxnSpPr>
        <p:spPr>
          <a:xfrm flipH="1" flipV="1">
            <a:off x="3523413" y="4546528"/>
            <a:ext cx="899144" cy="1226"/>
          </a:xfrm>
          <a:prstGeom prst="straightConnector1">
            <a:avLst/>
          </a:prstGeom>
          <a:ln>
            <a:solidFill>
              <a:schemeClr val="tx1"/>
            </a:solidFill>
            <a:headEnd type="oval" w="sm" len="sm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ECB33BE1-90DB-48BB-B337-952284440E45}"/>
              </a:ext>
            </a:extLst>
          </p:cNvPr>
          <p:cNvCxnSpPr>
            <a:cxnSpLocks/>
          </p:cNvCxnSpPr>
          <p:nvPr/>
        </p:nvCxnSpPr>
        <p:spPr>
          <a:xfrm flipV="1">
            <a:off x="6074111" y="755235"/>
            <a:ext cx="0" cy="513495"/>
          </a:xfrm>
          <a:prstGeom prst="straightConnector1">
            <a:avLst/>
          </a:prstGeom>
          <a:ln>
            <a:solidFill>
              <a:schemeClr val="tx1"/>
            </a:solidFill>
            <a:headEnd type="oval" w="sm" len="sm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69E520BC-0297-4E02-8956-DEE31A7CAF57}"/>
              </a:ext>
            </a:extLst>
          </p:cNvPr>
          <p:cNvSpPr txBox="1"/>
          <p:nvPr/>
        </p:nvSpPr>
        <p:spPr>
          <a:xfrm>
            <a:off x="3604787" y="6007239"/>
            <a:ext cx="12618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/>
              <a:t>턴테이블 바닥 </a:t>
            </a:r>
            <a:r>
              <a:rPr lang="en-US" altLang="ko-KR" sz="1000" dirty="0"/>
              <a:t>LED</a:t>
            </a:r>
            <a:endParaRPr lang="ko-KR" altLang="en-US" sz="10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73025BD-DE59-4FF3-B7A5-9AB858C74670}"/>
              </a:ext>
            </a:extLst>
          </p:cNvPr>
          <p:cNvSpPr txBox="1"/>
          <p:nvPr/>
        </p:nvSpPr>
        <p:spPr>
          <a:xfrm>
            <a:off x="5507288" y="509014"/>
            <a:ext cx="11336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/>
              <a:t>전시장 전면 </a:t>
            </a:r>
            <a:r>
              <a:rPr lang="en-US" altLang="ko-KR" sz="1000" dirty="0"/>
              <a:t>LED</a:t>
            </a:r>
            <a:endParaRPr lang="ko-KR" altLang="en-US" sz="100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CC8F5AD-76DC-4007-95DC-5A9C3FF74332}"/>
              </a:ext>
            </a:extLst>
          </p:cNvPr>
          <p:cNvSpPr txBox="1"/>
          <p:nvPr/>
        </p:nvSpPr>
        <p:spPr>
          <a:xfrm>
            <a:off x="2232582" y="4423417"/>
            <a:ext cx="13003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/>
              <a:t>턴테이블 외곽 조명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0BA0817-2B17-4112-A724-82C42DAA7B8C}"/>
              </a:ext>
            </a:extLst>
          </p:cNvPr>
          <p:cNvSpPr txBox="1"/>
          <p:nvPr/>
        </p:nvSpPr>
        <p:spPr>
          <a:xfrm>
            <a:off x="5717846" y="6446708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/>
              <a:t>턴테이블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131B481-3BAA-4114-B495-208C5C199C05}"/>
              </a:ext>
            </a:extLst>
          </p:cNvPr>
          <p:cNvSpPr txBox="1"/>
          <p:nvPr/>
        </p:nvSpPr>
        <p:spPr>
          <a:xfrm>
            <a:off x="9458359" y="4233555"/>
            <a:ext cx="5693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/>
              <a:t>컨셉카</a:t>
            </a:r>
            <a:endParaRPr lang="ko-KR" altLang="en-US" sz="1000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4460300-D682-465C-B2D3-A49980A52359}"/>
              </a:ext>
            </a:extLst>
          </p:cNvPr>
          <p:cNvSpPr txBox="1"/>
          <p:nvPr/>
        </p:nvSpPr>
        <p:spPr>
          <a:xfrm>
            <a:off x="7458243" y="6192535"/>
            <a:ext cx="8707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err="1"/>
              <a:t>컨셉카</a:t>
            </a:r>
            <a:r>
              <a:rPr lang="ko-KR" altLang="en-US" sz="1000" dirty="0"/>
              <a:t> 방향</a:t>
            </a: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EC33AAD0-BDA9-4A82-AF51-D8D61A1ABE36}"/>
              </a:ext>
            </a:extLst>
          </p:cNvPr>
          <p:cNvCxnSpPr>
            <a:cxnSpLocks/>
          </p:cNvCxnSpPr>
          <p:nvPr/>
        </p:nvCxnSpPr>
        <p:spPr>
          <a:xfrm>
            <a:off x="6067459" y="4364770"/>
            <a:ext cx="3390900" cy="0"/>
          </a:xfrm>
          <a:prstGeom prst="straightConnector1">
            <a:avLst/>
          </a:prstGeom>
          <a:ln>
            <a:solidFill>
              <a:schemeClr val="tx1"/>
            </a:solidFill>
            <a:headEnd type="oval" w="sm" len="sm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3B4308C5-BA6B-426B-A703-A12E94C920AC}"/>
              </a:ext>
            </a:extLst>
          </p:cNvPr>
          <p:cNvCxnSpPr>
            <a:cxnSpLocks/>
          </p:cNvCxnSpPr>
          <p:nvPr/>
        </p:nvCxnSpPr>
        <p:spPr>
          <a:xfrm flipH="1">
            <a:off x="6066260" y="5501656"/>
            <a:ext cx="799" cy="948187"/>
          </a:xfrm>
          <a:prstGeom prst="straightConnector1">
            <a:avLst/>
          </a:prstGeom>
          <a:ln>
            <a:solidFill>
              <a:schemeClr val="tx1"/>
            </a:solidFill>
            <a:headEnd type="oval" w="sm" len="sm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C962362C-D06E-4F30-980D-EC0B52B7393C}"/>
              </a:ext>
            </a:extLst>
          </p:cNvPr>
          <p:cNvCxnSpPr>
            <a:cxnSpLocks/>
          </p:cNvCxnSpPr>
          <p:nvPr/>
        </p:nvCxnSpPr>
        <p:spPr>
          <a:xfrm flipH="1">
            <a:off x="4224804" y="4889886"/>
            <a:ext cx="1117236" cy="1117239"/>
          </a:xfrm>
          <a:prstGeom prst="straightConnector1">
            <a:avLst/>
          </a:prstGeom>
          <a:ln>
            <a:solidFill>
              <a:schemeClr val="tx1"/>
            </a:solidFill>
            <a:headEnd type="oval" w="sm" len="sm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이등변 삼각형 117">
            <a:extLst>
              <a:ext uri="{FF2B5EF4-FFF2-40B4-BE49-F238E27FC236}">
                <a16:creationId xmlns:a16="http://schemas.microsoft.com/office/drawing/2014/main" id="{41C82AF4-3207-42F4-B3A3-5BD17B5985DD}"/>
              </a:ext>
            </a:extLst>
          </p:cNvPr>
          <p:cNvSpPr/>
          <p:nvPr/>
        </p:nvSpPr>
        <p:spPr>
          <a:xfrm rot="10800000">
            <a:off x="5952429" y="4870643"/>
            <a:ext cx="235520" cy="110131"/>
          </a:xfrm>
          <a:prstGeom prst="triangl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AC8653D8-C602-4AC4-AE5A-18AAEB53342C}"/>
              </a:ext>
            </a:extLst>
          </p:cNvPr>
          <p:cNvCxnSpPr>
            <a:cxnSpLocks/>
          </p:cNvCxnSpPr>
          <p:nvPr/>
        </p:nvCxnSpPr>
        <p:spPr>
          <a:xfrm>
            <a:off x="6074111" y="4912033"/>
            <a:ext cx="1384132" cy="1280502"/>
          </a:xfrm>
          <a:prstGeom prst="straightConnector1">
            <a:avLst/>
          </a:prstGeom>
          <a:ln>
            <a:solidFill>
              <a:schemeClr val="tx1"/>
            </a:solidFill>
            <a:headEnd type="oval" w="sm" len="sm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5190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01EAF58D-5471-4A36-AFD3-A2E9F9EBF744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869452B8-EBF1-44BF-B905-E7DB51A99537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1516225-8DDA-4F20-AA1B-519854A53415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92240CE-2353-408E-A892-45A2F29D2D03}"/>
              </a:ext>
            </a:extLst>
          </p:cNvPr>
          <p:cNvSpPr txBox="1"/>
          <p:nvPr/>
        </p:nvSpPr>
        <p:spPr>
          <a:xfrm>
            <a:off x="582801" y="19776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기본 상태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E0025D-ECA5-47E4-8195-45EC8B313853}"/>
              </a:ext>
            </a:extLst>
          </p:cNvPr>
          <p:cNvSpPr txBox="1"/>
          <p:nvPr/>
        </p:nvSpPr>
        <p:spPr>
          <a:xfrm>
            <a:off x="165370" y="19776"/>
            <a:ext cx="370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1.</a:t>
            </a:r>
            <a:endParaRPr lang="ko-KR" altLang="en-US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D81DAB5F-016A-4E35-ABA0-DDC17BDC0000}"/>
              </a:ext>
            </a:extLst>
          </p:cNvPr>
          <p:cNvCxnSpPr/>
          <p:nvPr/>
        </p:nvCxnSpPr>
        <p:spPr>
          <a:xfrm>
            <a:off x="7885216" y="688769"/>
            <a:ext cx="0" cy="5890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2C64C29-DB08-47EB-8467-69200080CEB7}"/>
              </a:ext>
            </a:extLst>
          </p:cNvPr>
          <p:cNvSpPr/>
          <p:nvPr/>
        </p:nvSpPr>
        <p:spPr>
          <a:xfrm>
            <a:off x="7885216" y="688769"/>
            <a:ext cx="4306784" cy="2140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[1] ACDC </a:t>
            </a:r>
            <a:r>
              <a:rPr lang="ko-KR" altLang="en-US" sz="1000" b="1" kern="100" dirty="0" err="1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컨셉카</a:t>
            </a:r>
            <a:r>
              <a:rPr lang="ko-KR" altLang="en-US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 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기본 모드 배치 방향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전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/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후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/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측면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LED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대기 상태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[2] Stage &amp; Turntable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대기 상태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[3] LED Wall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메인 타이틀 </a:t>
            </a:r>
            <a:endParaRPr lang="en-US" altLang="ko-KR" sz="1000" kern="100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2" name="막힌 원호 41">
            <a:extLst>
              <a:ext uri="{FF2B5EF4-FFF2-40B4-BE49-F238E27FC236}">
                <a16:creationId xmlns:a16="http://schemas.microsoft.com/office/drawing/2014/main" id="{7870E620-323A-4DD8-ACB2-6D81FE580790}"/>
              </a:ext>
            </a:extLst>
          </p:cNvPr>
          <p:cNvSpPr/>
          <p:nvPr/>
        </p:nvSpPr>
        <p:spPr>
          <a:xfrm>
            <a:off x="943416" y="819387"/>
            <a:ext cx="5675949" cy="5675949"/>
          </a:xfrm>
          <a:prstGeom prst="blockArc">
            <a:avLst>
              <a:gd name="adj1" fmla="val 10800000"/>
              <a:gd name="adj2" fmla="val 1"/>
              <a:gd name="adj3" fmla="val 11434"/>
            </a:avLst>
          </a:prstGeom>
          <a:gradFill>
            <a:gsLst>
              <a:gs pos="78000">
                <a:schemeClr val="bg1"/>
              </a:gs>
              <a:gs pos="24000">
                <a:schemeClr val="bg1"/>
              </a:gs>
              <a:gs pos="50000">
                <a:schemeClr val="bg1">
                  <a:lumMod val="85000"/>
                  <a:alpha val="79000"/>
                </a:schemeClr>
              </a:gs>
            </a:gsLst>
            <a:lin ang="0" scaled="0"/>
          </a:gradFill>
          <a:ln w="63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br>
              <a:rPr lang="en-US" altLang="ko-KR" sz="1400" dirty="0">
                <a:solidFill>
                  <a:schemeClr val="tx1"/>
                </a:solidFill>
              </a:rPr>
            </a:b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7E56BFB3-70F4-486D-BCED-68A118D094C8}"/>
              </a:ext>
            </a:extLst>
          </p:cNvPr>
          <p:cNvSpPr/>
          <p:nvPr/>
        </p:nvSpPr>
        <p:spPr>
          <a:xfrm>
            <a:off x="2744628" y="3294961"/>
            <a:ext cx="2073532" cy="2073532"/>
          </a:xfrm>
          <a:prstGeom prst="ellipse">
            <a:avLst/>
          </a:prstGeom>
          <a:solidFill>
            <a:schemeClr val="tx2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4" name="원형: 비어 있음 43">
            <a:extLst>
              <a:ext uri="{FF2B5EF4-FFF2-40B4-BE49-F238E27FC236}">
                <a16:creationId xmlns:a16="http://schemas.microsoft.com/office/drawing/2014/main" id="{78911CD7-9565-4DEC-92BC-B34E01982A84}"/>
              </a:ext>
            </a:extLst>
          </p:cNvPr>
          <p:cNvSpPr/>
          <p:nvPr/>
        </p:nvSpPr>
        <p:spPr>
          <a:xfrm>
            <a:off x="2080512" y="2630847"/>
            <a:ext cx="3401757" cy="3401757"/>
          </a:xfrm>
          <a:prstGeom prst="donut">
            <a:avLst>
              <a:gd name="adj" fmla="val 2180"/>
            </a:avLst>
          </a:prstGeom>
          <a:gradFill>
            <a:gsLst>
              <a:gs pos="78000">
                <a:schemeClr val="bg1"/>
              </a:gs>
              <a:gs pos="24000">
                <a:schemeClr val="bg1"/>
              </a:gs>
              <a:gs pos="50000">
                <a:schemeClr val="bg1">
                  <a:lumMod val="85000"/>
                  <a:alpha val="79000"/>
                </a:schemeClr>
              </a:gs>
            </a:gsLst>
            <a:lin ang="0" scaled="0"/>
          </a:gradFill>
          <a:ln w="63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5" name="원형: 비어 있음 44">
            <a:extLst>
              <a:ext uri="{FF2B5EF4-FFF2-40B4-BE49-F238E27FC236}">
                <a16:creationId xmlns:a16="http://schemas.microsoft.com/office/drawing/2014/main" id="{05A3204C-1DD7-4E0C-8DEF-010426B4024D}"/>
              </a:ext>
            </a:extLst>
          </p:cNvPr>
          <p:cNvSpPr/>
          <p:nvPr/>
        </p:nvSpPr>
        <p:spPr>
          <a:xfrm>
            <a:off x="2798930" y="3365154"/>
            <a:ext cx="1933143" cy="1933143"/>
          </a:xfrm>
          <a:prstGeom prst="donut">
            <a:avLst>
              <a:gd name="adj" fmla="val 14403"/>
            </a:avLst>
          </a:prstGeom>
          <a:gradFill>
            <a:gsLst>
              <a:gs pos="78000">
                <a:schemeClr val="bg1"/>
              </a:gs>
              <a:gs pos="24000">
                <a:schemeClr val="bg1"/>
              </a:gs>
              <a:gs pos="50000">
                <a:schemeClr val="bg1">
                  <a:lumMod val="85000"/>
                  <a:alpha val="79000"/>
                </a:schemeClr>
              </a:gs>
            </a:gsLst>
            <a:lin ang="0" scaled="0"/>
          </a:gradFill>
          <a:ln w="63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A5AEC2C-4EBD-440E-9020-7E82CF94CB58}"/>
              </a:ext>
            </a:extLst>
          </p:cNvPr>
          <p:cNvGrpSpPr/>
          <p:nvPr/>
        </p:nvGrpSpPr>
        <p:grpSpPr>
          <a:xfrm rot="19800000">
            <a:off x="3256124" y="3476996"/>
            <a:ext cx="991860" cy="1595056"/>
            <a:chOff x="3256124" y="3476998"/>
            <a:chExt cx="991860" cy="1595056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86E966E5-F501-4361-9DBD-45DC95CAD5A7}"/>
                </a:ext>
              </a:extLst>
            </p:cNvPr>
            <p:cNvGrpSpPr/>
            <p:nvPr/>
          </p:nvGrpSpPr>
          <p:grpSpPr>
            <a:xfrm>
              <a:off x="3256124" y="3476998"/>
              <a:ext cx="991860" cy="1595056"/>
              <a:chOff x="7549946" y="1052356"/>
              <a:chExt cx="763342" cy="1227562"/>
            </a:xfrm>
          </p:grpSpPr>
          <p:sp>
            <p:nvSpPr>
              <p:cNvPr id="47" name="사각형: 둥근 모서리 46">
                <a:extLst>
                  <a:ext uri="{FF2B5EF4-FFF2-40B4-BE49-F238E27FC236}">
                    <a16:creationId xmlns:a16="http://schemas.microsoft.com/office/drawing/2014/main" id="{C62DA930-12A8-41F4-8995-A8A2450F37D3}"/>
                  </a:ext>
                </a:extLst>
              </p:cNvPr>
              <p:cNvSpPr/>
              <p:nvPr/>
            </p:nvSpPr>
            <p:spPr>
              <a:xfrm>
                <a:off x="7549947" y="1052356"/>
                <a:ext cx="763338" cy="1227562"/>
              </a:xfrm>
              <a:prstGeom prst="roundRect">
                <a:avLst>
                  <a:gd name="adj" fmla="val 8113"/>
                </a:avLst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FBADA104-1940-4936-9BC5-2B925384F3D3}"/>
                  </a:ext>
                </a:extLst>
              </p:cNvPr>
              <p:cNvSpPr/>
              <p:nvPr/>
            </p:nvSpPr>
            <p:spPr>
              <a:xfrm>
                <a:off x="7600388" y="1119909"/>
                <a:ext cx="662454" cy="116385"/>
              </a:xfrm>
              <a:prstGeom prst="rect">
                <a:avLst/>
              </a:prstGeom>
              <a:gradFill>
                <a:gsLst>
                  <a:gs pos="78000">
                    <a:schemeClr val="bg1"/>
                  </a:gs>
                  <a:gs pos="24000">
                    <a:schemeClr val="bg1"/>
                  </a:gs>
                  <a:gs pos="50000">
                    <a:schemeClr val="bg1">
                      <a:lumMod val="85000"/>
                      <a:alpha val="79000"/>
                    </a:schemeClr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35CB7CC6-9013-4CE8-9281-9FBFF1C72155}"/>
                  </a:ext>
                </a:extLst>
              </p:cNvPr>
              <p:cNvSpPr/>
              <p:nvPr/>
            </p:nvSpPr>
            <p:spPr>
              <a:xfrm>
                <a:off x="7600388" y="2100915"/>
                <a:ext cx="662454" cy="116385"/>
              </a:xfrm>
              <a:prstGeom prst="rect">
                <a:avLst/>
              </a:prstGeom>
              <a:gradFill>
                <a:gsLst>
                  <a:gs pos="78000">
                    <a:schemeClr val="bg1"/>
                  </a:gs>
                  <a:gs pos="24000">
                    <a:schemeClr val="bg1"/>
                  </a:gs>
                  <a:gs pos="50000">
                    <a:schemeClr val="bg1">
                      <a:lumMod val="85000"/>
                      <a:alpha val="79000"/>
                    </a:schemeClr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67353D70-51A3-480D-B363-BCC91D8409BD}"/>
                  </a:ext>
                </a:extLst>
              </p:cNvPr>
              <p:cNvGrpSpPr/>
              <p:nvPr/>
            </p:nvGrpSpPr>
            <p:grpSpPr>
              <a:xfrm>
                <a:off x="7549946" y="2031145"/>
                <a:ext cx="763335" cy="186154"/>
                <a:chOff x="8159449" y="1956241"/>
                <a:chExt cx="773309" cy="244912"/>
              </a:xfrm>
            </p:grpSpPr>
            <p:sp>
              <p:nvSpPr>
                <p:cNvPr id="67" name="직사각형 66">
                  <a:extLst>
                    <a:ext uri="{FF2B5EF4-FFF2-40B4-BE49-F238E27FC236}">
                      <a16:creationId xmlns:a16="http://schemas.microsoft.com/office/drawing/2014/main" id="{A8F50ECA-E5C5-47AA-AA91-25346D7BC3D2}"/>
                    </a:ext>
                  </a:extLst>
                </p:cNvPr>
                <p:cNvSpPr/>
                <p:nvPr/>
              </p:nvSpPr>
              <p:spPr>
                <a:xfrm>
                  <a:off x="8881657" y="1956241"/>
                  <a:ext cx="51101" cy="244912"/>
                </a:xfrm>
                <a:prstGeom prst="rect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68" name="직사각형 67">
                  <a:extLst>
                    <a:ext uri="{FF2B5EF4-FFF2-40B4-BE49-F238E27FC236}">
                      <a16:creationId xmlns:a16="http://schemas.microsoft.com/office/drawing/2014/main" id="{F9C80F5A-AABB-4511-9954-3D87C2A4E025}"/>
                    </a:ext>
                  </a:extLst>
                </p:cNvPr>
                <p:cNvSpPr/>
                <p:nvPr/>
              </p:nvSpPr>
              <p:spPr>
                <a:xfrm>
                  <a:off x="8159449" y="1956241"/>
                  <a:ext cx="51101" cy="244912"/>
                </a:xfrm>
                <a:prstGeom prst="rect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/>
                </a:p>
              </p:txBody>
            </p:sp>
          </p:grpSp>
          <p:grpSp>
            <p:nvGrpSpPr>
              <p:cNvPr id="51" name="그룹 50">
                <a:extLst>
                  <a:ext uri="{FF2B5EF4-FFF2-40B4-BE49-F238E27FC236}">
                    <a16:creationId xmlns:a16="http://schemas.microsoft.com/office/drawing/2014/main" id="{EB2DB36E-AE14-441F-9F84-60A1EAA94A55}"/>
                  </a:ext>
                </a:extLst>
              </p:cNvPr>
              <p:cNvGrpSpPr/>
              <p:nvPr/>
            </p:nvGrpSpPr>
            <p:grpSpPr>
              <a:xfrm>
                <a:off x="7549946" y="1119909"/>
                <a:ext cx="763338" cy="253211"/>
                <a:chOff x="8159449" y="1164084"/>
                <a:chExt cx="773312" cy="256520"/>
              </a:xfrm>
            </p:grpSpPr>
            <p:grpSp>
              <p:nvGrpSpPr>
                <p:cNvPr id="57" name="그룹 56">
                  <a:extLst>
                    <a:ext uri="{FF2B5EF4-FFF2-40B4-BE49-F238E27FC236}">
                      <a16:creationId xmlns:a16="http://schemas.microsoft.com/office/drawing/2014/main" id="{71E2BBBA-9CA6-477D-A350-342E61F2E261}"/>
                    </a:ext>
                  </a:extLst>
                </p:cNvPr>
                <p:cNvGrpSpPr/>
                <p:nvPr/>
              </p:nvGrpSpPr>
              <p:grpSpPr>
                <a:xfrm>
                  <a:off x="8159449" y="1164084"/>
                  <a:ext cx="51101" cy="256520"/>
                  <a:chOff x="8159449" y="1164084"/>
                  <a:chExt cx="51101" cy="256520"/>
                </a:xfrm>
              </p:grpSpPr>
              <p:sp>
                <p:nvSpPr>
                  <p:cNvPr id="63" name="직사각형 62">
                    <a:extLst>
                      <a:ext uri="{FF2B5EF4-FFF2-40B4-BE49-F238E27FC236}">
                        <a16:creationId xmlns:a16="http://schemas.microsoft.com/office/drawing/2014/main" id="{45B88D68-FCAB-450C-948B-DAE75E48BA98}"/>
                      </a:ext>
                    </a:extLst>
                  </p:cNvPr>
                  <p:cNvSpPr/>
                  <p:nvPr/>
                </p:nvSpPr>
                <p:spPr>
                  <a:xfrm>
                    <a:off x="8159449" y="1164084"/>
                    <a:ext cx="51101" cy="45719"/>
                  </a:xfrm>
                  <a:prstGeom prst="rect">
                    <a:avLst/>
                  </a:prstGeom>
                  <a:solidFill>
                    <a:schemeClr val="tx1">
                      <a:lumMod val="95000"/>
                      <a:lumOff val="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  <p:sp>
                <p:nvSpPr>
                  <p:cNvPr id="64" name="직사각형 63">
                    <a:extLst>
                      <a:ext uri="{FF2B5EF4-FFF2-40B4-BE49-F238E27FC236}">
                        <a16:creationId xmlns:a16="http://schemas.microsoft.com/office/drawing/2014/main" id="{82F43DC3-9933-497F-8137-37E06B083CB0}"/>
                      </a:ext>
                    </a:extLst>
                  </p:cNvPr>
                  <p:cNvSpPr/>
                  <p:nvPr/>
                </p:nvSpPr>
                <p:spPr>
                  <a:xfrm>
                    <a:off x="8159449" y="1236271"/>
                    <a:ext cx="51101" cy="45719"/>
                  </a:xfrm>
                  <a:prstGeom prst="rect">
                    <a:avLst/>
                  </a:prstGeom>
                  <a:solidFill>
                    <a:schemeClr val="tx1">
                      <a:lumMod val="95000"/>
                      <a:lumOff val="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  <p:sp>
                <p:nvSpPr>
                  <p:cNvPr id="65" name="직사각형 64">
                    <a:extLst>
                      <a:ext uri="{FF2B5EF4-FFF2-40B4-BE49-F238E27FC236}">
                        <a16:creationId xmlns:a16="http://schemas.microsoft.com/office/drawing/2014/main" id="{E609587B-2E23-454C-AC35-B95BED0E6333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05578"/>
                    <a:ext cx="51101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  <p:sp>
                <p:nvSpPr>
                  <p:cNvPr id="66" name="직사각형 65">
                    <a:extLst>
                      <a:ext uri="{FF2B5EF4-FFF2-40B4-BE49-F238E27FC236}">
                        <a16:creationId xmlns:a16="http://schemas.microsoft.com/office/drawing/2014/main" id="{E9300E54-1F13-406C-9281-4BF6215A252C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74885"/>
                    <a:ext cx="51101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</p:grpSp>
            <p:grpSp>
              <p:nvGrpSpPr>
                <p:cNvPr id="58" name="그룹 57">
                  <a:extLst>
                    <a:ext uri="{FF2B5EF4-FFF2-40B4-BE49-F238E27FC236}">
                      <a16:creationId xmlns:a16="http://schemas.microsoft.com/office/drawing/2014/main" id="{72E23C27-93FA-4510-8EC9-7F7C39E3B75D}"/>
                    </a:ext>
                  </a:extLst>
                </p:cNvPr>
                <p:cNvGrpSpPr/>
                <p:nvPr/>
              </p:nvGrpSpPr>
              <p:grpSpPr>
                <a:xfrm>
                  <a:off x="8881660" y="1164084"/>
                  <a:ext cx="51101" cy="256520"/>
                  <a:chOff x="8159449" y="1164084"/>
                  <a:chExt cx="51101" cy="256520"/>
                </a:xfrm>
              </p:grpSpPr>
              <p:sp>
                <p:nvSpPr>
                  <p:cNvPr id="59" name="직사각형 58">
                    <a:extLst>
                      <a:ext uri="{FF2B5EF4-FFF2-40B4-BE49-F238E27FC236}">
                        <a16:creationId xmlns:a16="http://schemas.microsoft.com/office/drawing/2014/main" id="{85E2A6EC-1321-4831-B714-4DDF648CC11B}"/>
                      </a:ext>
                    </a:extLst>
                  </p:cNvPr>
                  <p:cNvSpPr/>
                  <p:nvPr/>
                </p:nvSpPr>
                <p:spPr>
                  <a:xfrm>
                    <a:off x="8159449" y="1164084"/>
                    <a:ext cx="51101" cy="45719"/>
                  </a:xfrm>
                  <a:prstGeom prst="rect">
                    <a:avLst/>
                  </a:prstGeom>
                  <a:solidFill>
                    <a:schemeClr val="tx1">
                      <a:lumMod val="95000"/>
                      <a:lumOff val="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  <p:sp>
                <p:nvSpPr>
                  <p:cNvPr id="60" name="직사각형 59">
                    <a:extLst>
                      <a:ext uri="{FF2B5EF4-FFF2-40B4-BE49-F238E27FC236}">
                        <a16:creationId xmlns:a16="http://schemas.microsoft.com/office/drawing/2014/main" id="{FD18E472-4CAB-4896-AC00-C48339F70B9C}"/>
                      </a:ext>
                    </a:extLst>
                  </p:cNvPr>
                  <p:cNvSpPr/>
                  <p:nvPr/>
                </p:nvSpPr>
                <p:spPr>
                  <a:xfrm>
                    <a:off x="8159449" y="1236271"/>
                    <a:ext cx="51101" cy="45719"/>
                  </a:xfrm>
                  <a:prstGeom prst="rect">
                    <a:avLst/>
                  </a:prstGeom>
                  <a:solidFill>
                    <a:schemeClr val="tx1">
                      <a:lumMod val="95000"/>
                      <a:lumOff val="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  <p:sp>
                <p:nvSpPr>
                  <p:cNvPr id="61" name="직사각형 60">
                    <a:extLst>
                      <a:ext uri="{FF2B5EF4-FFF2-40B4-BE49-F238E27FC236}">
                        <a16:creationId xmlns:a16="http://schemas.microsoft.com/office/drawing/2014/main" id="{79900D82-1AE4-4E57-BE95-C16D21E79F59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05578"/>
                    <a:ext cx="51101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  <p:sp>
                <p:nvSpPr>
                  <p:cNvPr id="62" name="직사각형 61">
                    <a:extLst>
                      <a:ext uri="{FF2B5EF4-FFF2-40B4-BE49-F238E27FC236}">
                        <a16:creationId xmlns:a16="http://schemas.microsoft.com/office/drawing/2014/main" id="{0F42BDD4-6CD2-4123-8790-39D8B18D1AC3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74885"/>
                    <a:ext cx="51101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</p:grpSp>
          </p:grpSp>
          <p:grpSp>
            <p:nvGrpSpPr>
              <p:cNvPr id="52" name="그룹 51">
                <a:extLst>
                  <a:ext uri="{FF2B5EF4-FFF2-40B4-BE49-F238E27FC236}">
                    <a16:creationId xmlns:a16="http://schemas.microsoft.com/office/drawing/2014/main" id="{8D3ECB80-7CB5-4066-BB71-BA988843DF35}"/>
                  </a:ext>
                </a:extLst>
              </p:cNvPr>
              <p:cNvGrpSpPr/>
              <p:nvPr/>
            </p:nvGrpSpPr>
            <p:grpSpPr>
              <a:xfrm>
                <a:off x="7549949" y="1487510"/>
                <a:ext cx="763339" cy="409182"/>
                <a:chOff x="8159441" y="1956241"/>
                <a:chExt cx="773312" cy="244912"/>
              </a:xfrm>
            </p:grpSpPr>
            <p:sp>
              <p:nvSpPr>
                <p:cNvPr id="55" name="직사각형 54">
                  <a:extLst>
                    <a:ext uri="{FF2B5EF4-FFF2-40B4-BE49-F238E27FC236}">
                      <a16:creationId xmlns:a16="http://schemas.microsoft.com/office/drawing/2014/main" id="{4ECBC9EA-A715-491F-88CD-7A31A0395B3F}"/>
                    </a:ext>
                  </a:extLst>
                </p:cNvPr>
                <p:cNvSpPr/>
                <p:nvPr/>
              </p:nvSpPr>
              <p:spPr>
                <a:xfrm>
                  <a:off x="8881652" y="1956241"/>
                  <a:ext cx="51101" cy="244912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6" name="직사각형 55">
                  <a:extLst>
                    <a:ext uri="{FF2B5EF4-FFF2-40B4-BE49-F238E27FC236}">
                      <a16:creationId xmlns:a16="http://schemas.microsoft.com/office/drawing/2014/main" id="{CCB7A8EA-AC6B-4C78-B63A-70AC76F23888}"/>
                    </a:ext>
                  </a:extLst>
                </p:cNvPr>
                <p:cNvSpPr/>
                <p:nvPr/>
              </p:nvSpPr>
              <p:spPr>
                <a:xfrm>
                  <a:off x="8159452" y="1956241"/>
                  <a:ext cx="51101" cy="244912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53" name="자유형: 도형 52">
                <a:extLst>
                  <a:ext uri="{FF2B5EF4-FFF2-40B4-BE49-F238E27FC236}">
                    <a16:creationId xmlns:a16="http://schemas.microsoft.com/office/drawing/2014/main" id="{05336446-4CB5-49CF-B825-16F16333F167}"/>
                  </a:ext>
                </a:extLst>
              </p:cNvPr>
              <p:cNvSpPr/>
              <p:nvPr/>
            </p:nvSpPr>
            <p:spPr>
              <a:xfrm>
                <a:off x="7600957" y="1929666"/>
                <a:ext cx="661885" cy="125565"/>
              </a:xfrm>
              <a:custGeom>
                <a:avLst/>
                <a:gdLst>
                  <a:gd name="connsiteX0" fmla="*/ 480841 w 1356898"/>
                  <a:gd name="connsiteY0" fmla="*/ 0 h 257415"/>
                  <a:gd name="connsiteX1" fmla="*/ 876058 w 1356898"/>
                  <a:gd name="connsiteY1" fmla="*/ 0 h 257415"/>
                  <a:gd name="connsiteX2" fmla="*/ 1114755 w 1356898"/>
                  <a:gd name="connsiteY2" fmla="*/ 210008 h 257415"/>
                  <a:gd name="connsiteX3" fmla="*/ 1356898 w 1356898"/>
                  <a:gd name="connsiteY3" fmla="*/ 210008 h 257415"/>
                  <a:gd name="connsiteX4" fmla="*/ 1356898 w 1356898"/>
                  <a:gd name="connsiteY4" fmla="*/ 257415 h 257415"/>
                  <a:gd name="connsiteX5" fmla="*/ 1114755 w 1356898"/>
                  <a:gd name="connsiteY5" fmla="*/ 257415 h 257415"/>
                  <a:gd name="connsiteX6" fmla="*/ 876058 w 1356898"/>
                  <a:gd name="connsiteY6" fmla="*/ 47407 h 257415"/>
                  <a:gd name="connsiteX7" fmla="*/ 480841 w 1356898"/>
                  <a:gd name="connsiteY7" fmla="*/ 47407 h 257415"/>
                  <a:gd name="connsiteX8" fmla="*/ 242144 w 1356898"/>
                  <a:gd name="connsiteY8" fmla="*/ 257415 h 257415"/>
                  <a:gd name="connsiteX9" fmla="*/ 0 w 1356898"/>
                  <a:gd name="connsiteY9" fmla="*/ 257415 h 257415"/>
                  <a:gd name="connsiteX10" fmla="*/ 0 w 1356898"/>
                  <a:gd name="connsiteY10" fmla="*/ 210008 h 257415"/>
                  <a:gd name="connsiteX11" fmla="*/ 242144 w 1356898"/>
                  <a:gd name="connsiteY11" fmla="*/ 210008 h 257415"/>
                  <a:gd name="connsiteX12" fmla="*/ 480841 w 1356898"/>
                  <a:gd name="connsiteY12" fmla="*/ 0 h 257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56898" h="257415">
                    <a:moveTo>
                      <a:pt x="480841" y="0"/>
                    </a:moveTo>
                    <a:lnTo>
                      <a:pt x="876058" y="0"/>
                    </a:lnTo>
                    <a:lnTo>
                      <a:pt x="1114755" y="210008"/>
                    </a:lnTo>
                    <a:lnTo>
                      <a:pt x="1356898" y="210008"/>
                    </a:lnTo>
                    <a:lnTo>
                      <a:pt x="1356898" y="257415"/>
                    </a:lnTo>
                    <a:lnTo>
                      <a:pt x="1114755" y="257415"/>
                    </a:lnTo>
                    <a:lnTo>
                      <a:pt x="876058" y="47407"/>
                    </a:lnTo>
                    <a:lnTo>
                      <a:pt x="480841" y="47407"/>
                    </a:lnTo>
                    <a:lnTo>
                      <a:pt x="242144" y="257415"/>
                    </a:lnTo>
                    <a:lnTo>
                      <a:pt x="0" y="257415"/>
                    </a:lnTo>
                    <a:lnTo>
                      <a:pt x="0" y="210008"/>
                    </a:lnTo>
                    <a:lnTo>
                      <a:pt x="242144" y="210008"/>
                    </a:lnTo>
                    <a:lnTo>
                      <a:pt x="480841" y="0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C2432D28-051F-4FB7-9C01-73EB26F2A2A1}"/>
                  </a:ext>
                </a:extLst>
              </p:cNvPr>
              <p:cNvSpPr txBox="1"/>
              <p:nvPr/>
            </p:nvSpPr>
            <p:spPr>
              <a:xfrm>
                <a:off x="7706894" y="1606006"/>
                <a:ext cx="459722" cy="1658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800" b="1" dirty="0"/>
                  <a:t>In</a:t>
                </a:r>
                <a:endParaRPr lang="ko-KR" altLang="en-US" sz="800" b="1" dirty="0"/>
              </a:p>
            </p:txBody>
          </p:sp>
        </p:grpSp>
        <p:sp>
          <p:nvSpPr>
            <p:cNvPr id="80" name="이등변 삼각형 79">
              <a:extLst>
                <a:ext uri="{FF2B5EF4-FFF2-40B4-BE49-F238E27FC236}">
                  <a16:creationId xmlns:a16="http://schemas.microsoft.com/office/drawing/2014/main" id="{D77A8EAD-CC93-4339-A1D9-15A1D468A9AF}"/>
                </a:ext>
              </a:extLst>
            </p:cNvPr>
            <p:cNvSpPr/>
            <p:nvPr/>
          </p:nvSpPr>
          <p:spPr>
            <a:xfrm rot="10800000">
              <a:off x="3637820" y="4699000"/>
              <a:ext cx="235520" cy="110131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4" name="오른쪽 화살표 10">
            <a:extLst>
              <a:ext uri="{FF2B5EF4-FFF2-40B4-BE49-F238E27FC236}">
                <a16:creationId xmlns:a16="http://schemas.microsoft.com/office/drawing/2014/main" id="{D8E90989-69BB-49C1-B6E7-323671B0F312}"/>
              </a:ext>
            </a:extLst>
          </p:cNvPr>
          <p:cNvSpPr/>
          <p:nvPr/>
        </p:nvSpPr>
        <p:spPr>
          <a:xfrm rot="19800000">
            <a:off x="1232050" y="5019765"/>
            <a:ext cx="2055283" cy="361950"/>
          </a:xfrm>
          <a:prstGeom prst="rightArrow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A3E4DDC-4764-48F7-88FB-F48FF177F34C}"/>
              </a:ext>
            </a:extLst>
          </p:cNvPr>
          <p:cNvSpPr txBox="1"/>
          <p:nvPr/>
        </p:nvSpPr>
        <p:spPr>
          <a:xfrm>
            <a:off x="616007" y="5814488"/>
            <a:ext cx="11721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/>
              <a:t>관람자 입장 동선</a:t>
            </a: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8DA3ACF3-5B74-48AA-ABE1-6976178BA0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5305479"/>
              </p:ext>
            </p:extLst>
          </p:nvPr>
        </p:nvGraphicFramePr>
        <p:xfrm>
          <a:off x="7953376" y="5315221"/>
          <a:ext cx="4162420" cy="14618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2924">
                  <a:extLst>
                    <a:ext uri="{9D8B030D-6E8A-4147-A177-3AD203B41FA5}">
                      <a16:colId xmlns:a16="http://schemas.microsoft.com/office/drawing/2014/main" val="1374226673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2304941812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135428626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3240280769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4293909337"/>
                    </a:ext>
                  </a:extLst>
                </a:gridCol>
              </a:tblGrid>
              <a:tr h="2234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/>
                        <a:t>외장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/>
                        <a:t>Turntable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/>
                        <a:t>Stage LED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/>
                        <a:t>Stage Light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baseline="0" dirty="0"/>
                        <a:t>LED Wall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3848683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대기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대기</a:t>
                      </a: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 모션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대기</a:t>
                      </a: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 모션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메인 타이틀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4657772"/>
                  </a:ext>
                </a:extLst>
              </a:tr>
              <a:tr h="232865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ACDC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ko-KR" altLang="en-US" sz="800" b="0" dirty="0" err="1">
                          <a:solidFill>
                            <a:schemeClr val="bg1"/>
                          </a:solidFill>
                        </a:rPr>
                        <a:t>컨셉카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전면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후면 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LED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측면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내부 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LED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헤드램프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베터리 </a:t>
                      </a:r>
                      <a:endParaRPr lang="en-US" altLang="ko-KR" sz="800" b="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 err="1">
                          <a:solidFill>
                            <a:schemeClr val="bg1"/>
                          </a:solidFill>
                        </a:rPr>
                        <a:t>인디케이터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272656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White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컬러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대기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모션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측면 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-&gt; White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컬러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및 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대기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모션</a:t>
                      </a: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내부 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-&gt; off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off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off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7266684"/>
                  </a:ext>
                </a:extLst>
              </a:tr>
            </a:tbl>
          </a:graphicData>
        </a:graphic>
      </p:graphicFrame>
      <p:sp>
        <p:nvSpPr>
          <p:cNvPr id="86" name="직사각형 85">
            <a:extLst>
              <a:ext uri="{FF2B5EF4-FFF2-40B4-BE49-F238E27FC236}">
                <a16:creationId xmlns:a16="http://schemas.microsoft.com/office/drawing/2014/main" id="{D56A2D82-2C32-4597-8153-0E70E865E36D}"/>
              </a:ext>
            </a:extLst>
          </p:cNvPr>
          <p:cNvSpPr/>
          <p:nvPr/>
        </p:nvSpPr>
        <p:spPr>
          <a:xfrm rot="19800000">
            <a:off x="3578641" y="4033306"/>
            <a:ext cx="189444" cy="1894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</a:t>
            </a:r>
            <a:endParaRPr lang="ko-KR" altLang="en-US" sz="1000" b="1" dirty="0"/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59A24B21-3009-4529-8F81-87CF7838BF1E}"/>
              </a:ext>
            </a:extLst>
          </p:cNvPr>
          <p:cNvSpPr/>
          <p:nvPr/>
        </p:nvSpPr>
        <p:spPr>
          <a:xfrm>
            <a:off x="5366134" y="4063021"/>
            <a:ext cx="189444" cy="1894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2</a:t>
            </a:r>
            <a:endParaRPr lang="ko-KR" altLang="en-US" sz="1000" b="1" dirty="0"/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20A569C2-84C2-44C8-B79E-AB9DC566407A}"/>
              </a:ext>
            </a:extLst>
          </p:cNvPr>
          <p:cNvSpPr/>
          <p:nvPr/>
        </p:nvSpPr>
        <p:spPr>
          <a:xfrm>
            <a:off x="5659073" y="1478749"/>
            <a:ext cx="189444" cy="1894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3</a:t>
            </a:r>
            <a:endParaRPr lang="ko-KR" altLang="en-US" sz="1000" b="1" dirty="0"/>
          </a:p>
        </p:txBody>
      </p:sp>
    </p:spTree>
    <p:extLst>
      <p:ext uri="{BB962C8B-B14F-4D97-AF65-F5344CB8AC3E}">
        <p14:creationId xmlns:p14="http://schemas.microsoft.com/office/powerpoint/2010/main" val="3457233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01EAF58D-5471-4A36-AFD3-A2E9F9EBF744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869452B8-EBF1-44BF-B905-E7DB51A99537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1516225-8DDA-4F20-AA1B-519854A53415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92240CE-2353-408E-A892-45A2F29D2D03}"/>
              </a:ext>
            </a:extLst>
          </p:cNvPr>
          <p:cNvSpPr txBox="1"/>
          <p:nvPr/>
        </p:nvSpPr>
        <p:spPr>
          <a:xfrm>
            <a:off x="582801" y="1977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웰컴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E0025D-ECA5-47E4-8195-45EC8B313853}"/>
              </a:ext>
            </a:extLst>
          </p:cNvPr>
          <p:cNvSpPr txBox="1"/>
          <p:nvPr/>
        </p:nvSpPr>
        <p:spPr>
          <a:xfrm>
            <a:off x="165370" y="19776"/>
            <a:ext cx="370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2.</a:t>
            </a:r>
            <a:endParaRPr lang="ko-KR" altLang="en-US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D81DAB5F-016A-4E35-ABA0-DDC17BDC0000}"/>
              </a:ext>
            </a:extLst>
          </p:cNvPr>
          <p:cNvCxnSpPr/>
          <p:nvPr/>
        </p:nvCxnSpPr>
        <p:spPr>
          <a:xfrm>
            <a:off x="7885216" y="688769"/>
            <a:ext cx="0" cy="5890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6" name="표 55">
            <a:extLst>
              <a:ext uri="{FF2B5EF4-FFF2-40B4-BE49-F238E27FC236}">
                <a16:creationId xmlns:a16="http://schemas.microsoft.com/office/drawing/2014/main" id="{B672039A-F99F-48EB-A7BB-495DBB124F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968738"/>
              </p:ext>
            </p:extLst>
          </p:nvPr>
        </p:nvGraphicFramePr>
        <p:xfrm>
          <a:off x="7953376" y="5313152"/>
          <a:ext cx="4162420" cy="14618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2924">
                  <a:extLst>
                    <a:ext uri="{9D8B030D-6E8A-4147-A177-3AD203B41FA5}">
                      <a16:colId xmlns:a16="http://schemas.microsoft.com/office/drawing/2014/main" val="1374226673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2304941812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135428626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3240280769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4293909337"/>
                    </a:ext>
                  </a:extLst>
                </a:gridCol>
              </a:tblGrid>
              <a:tr h="2234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/>
                        <a:t>외장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/>
                        <a:t>Turntable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/>
                        <a:t>Stage LED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/>
                        <a:t>Stage Light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baseline="0" dirty="0"/>
                        <a:t>LED Wall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3848683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ko-KR" altLang="en-US" sz="8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대기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대기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’ 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모션 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대기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’ 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모션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내부중계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4657772"/>
                  </a:ext>
                </a:extLst>
              </a:tr>
              <a:tr h="232865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ACDC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ko-KR" altLang="en-US" sz="800" b="0" dirty="0" err="1">
                          <a:solidFill>
                            <a:schemeClr val="bg1"/>
                          </a:solidFill>
                        </a:rPr>
                        <a:t>컨셉카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전면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후면 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LED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측면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내부 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LED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헤드램프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베터리 </a:t>
                      </a:r>
                      <a:endParaRPr lang="en-US" altLang="ko-KR" sz="800" b="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 err="1">
                          <a:solidFill>
                            <a:schemeClr val="bg1"/>
                          </a:solidFill>
                        </a:rPr>
                        <a:t>인디케이터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272656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대기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’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모션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측면 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-&gt; White 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컬러 및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‘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대기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’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모션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내부 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-&gt; on</a:t>
                      </a:r>
                      <a:endParaRPr kumimoji="0" lang="ko-KR" altLang="en-US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on</a:t>
                      </a:r>
                      <a:endParaRPr kumimoji="0" lang="ko-KR" altLang="en-US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on</a:t>
                      </a:r>
                      <a:endParaRPr kumimoji="0" lang="ko-KR" altLang="en-US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7266684"/>
                  </a:ext>
                </a:extLst>
              </a:tr>
            </a:tbl>
          </a:graphicData>
        </a:graphic>
      </p:graphicFrame>
      <p:sp>
        <p:nvSpPr>
          <p:cNvPr id="57" name="막힌 원호 56">
            <a:extLst>
              <a:ext uri="{FF2B5EF4-FFF2-40B4-BE49-F238E27FC236}">
                <a16:creationId xmlns:a16="http://schemas.microsoft.com/office/drawing/2014/main" id="{B75DCC90-3CCA-4700-836D-02491AD77EC3}"/>
              </a:ext>
            </a:extLst>
          </p:cNvPr>
          <p:cNvSpPr/>
          <p:nvPr/>
        </p:nvSpPr>
        <p:spPr>
          <a:xfrm>
            <a:off x="943416" y="819387"/>
            <a:ext cx="5675949" cy="5675949"/>
          </a:xfrm>
          <a:prstGeom prst="blockArc">
            <a:avLst>
              <a:gd name="adj1" fmla="val 10800000"/>
              <a:gd name="adj2" fmla="val 1"/>
              <a:gd name="adj3" fmla="val 11434"/>
            </a:avLst>
          </a:prstGeom>
          <a:pattFill prst="lgGrid">
            <a:fgClr>
              <a:schemeClr val="bg1">
                <a:lumMod val="50000"/>
              </a:schemeClr>
            </a:fgClr>
            <a:bgClr>
              <a:schemeClr val="bg1"/>
            </a:bgClr>
          </a:pattFill>
          <a:ln w="63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br>
              <a:rPr lang="en-US" altLang="ko-KR" sz="1400" dirty="0">
                <a:solidFill>
                  <a:schemeClr val="tx1"/>
                </a:solidFill>
              </a:rPr>
            </a:b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E01CA1C5-523C-4B82-9CB6-04377F1F94AC}"/>
              </a:ext>
            </a:extLst>
          </p:cNvPr>
          <p:cNvSpPr/>
          <p:nvPr/>
        </p:nvSpPr>
        <p:spPr>
          <a:xfrm>
            <a:off x="2744628" y="3294961"/>
            <a:ext cx="2073532" cy="2073532"/>
          </a:xfrm>
          <a:prstGeom prst="ellipse">
            <a:avLst/>
          </a:prstGeom>
          <a:solidFill>
            <a:schemeClr val="tx2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9" name="원형: 비어 있음 58">
            <a:extLst>
              <a:ext uri="{FF2B5EF4-FFF2-40B4-BE49-F238E27FC236}">
                <a16:creationId xmlns:a16="http://schemas.microsoft.com/office/drawing/2014/main" id="{A81A91F7-C1B5-48E8-9388-9D939A2CD0D6}"/>
              </a:ext>
            </a:extLst>
          </p:cNvPr>
          <p:cNvSpPr/>
          <p:nvPr/>
        </p:nvSpPr>
        <p:spPr>
          <a:xfrm>
            <a:off x="2080512" y="2630847"/>
            <a:ext cx="3401757" cy="3401757"/>
          </a:xfrm>
          <a:prstGeom prst="donut">
            <a:avLst>
              <a:gd name="adj" fmla="val 2180"/>
            </a:avLst>
          </a:prstGeom>
          <a:gradFill>
            <a:gsLst>
              <a:gs pos="78000">
                <a:schemeClr val="bg1"/>
              </a:gs>
              <a:gs pos="24000">
                <a:schemeClr val="bg1"/>
              </a:gs>
              <a:gs pos="50000">
                <a:schemeClr val="bg1">
                  <a:lumMod val="85000"/>
                  <a:alpha val="79000"/>
                </a:schemeClr>
              </a:gs>
            </a:gsLst>
            <a:lin ang="0" scaled="0"/>
          </a:gradFill>
          <a:ln w="63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60" name="원형: 비어 있음 59">
            <a:extLst>
              <a:ext uri="{FF2B5EF4-FFF2-40B4-BE49-F238E27FC236}">
                <a16:creationId xmlns:a16="http://schemas.microsoft.com/office/drawing/2014/main" id="{A5B08D08-3724-4B07-A36A-DDB7744FACB9}"/>
              </a:ext>
            </a:extLst>
          </p:cNvPr>
          <p:cNvSpPr/>
          <p:nvPr/>
        </p:nvSpPr>
        <p:spPr>
          <a:xfrm>
            <a:off x="2798930" y="3365154"/>
            <a:ext cx="1933143" cy="1933143"/>
          </a:xfrm>
          <a:prstGeom prst="donut">
            <a:avLst>
              <a:gd name="adj" fmla="val 14403"/>
            </a:avLst>
          </a:prstGeom>
          <a:gradFill>
            <a:gsLst>
              <a:gs pos="78000">
                <a:schemeClr val="bg1"/>
              </a:gs>
              <a:gs pos="24000">
                <a:schemeClr val="bg1"/>
              </a:gs>
              <a:gs pos="50000">
                <a:schemeClr val="bg1">
                  <a:lumMod val="85000"/>
                  <a:alpha val="79000"/>
                </a:schemeClr>
              </a:gs>
            </a:gsLst>
            <a:lin ang="0" scaled="0"/>
          </a:gradFill>
          <a:ln w="63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807FABFC-8EB0-44C4-848E-8E26CEB705CC}"/>
              </a:ext>
            </a:extLst>
          </p:cNvPr>
          <p:cNvSpPr/>
          <p:nvPr/>
        </p:nvSpPr>
        <p:spPr>
          <a:xfrm>
            <a:off x="7885216" y="688769"/>
            <a:ext cx="4306784" cy="1678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관람객 탑승 및 착석 완료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b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</a:b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[1] ACDC </a:t>
            </a:r>
            <a:r>
              <a:rPr lang="ko-KR" altLang="en-US" sz="1000" b="1" kern="100" dirty="0" err="1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컨셉카</a:t>
            </a:r>
            <a:r>
              <a:rPr lang="ko-KR" altLang="en-US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 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헤드 램프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베터리 </a:t>
            </a:r>
            <a:r>
              <a:rPr lang="ko-KR" altLang="en-US" sz="1000" kern="100" dirty="0" err="1">
                <a:latin typeface="+mn-ea"/>
                <a:cs typeface="Times New Roman" panose="02020603050405020304" pitchFamily="18" charset="0"/>
              </a:rPr>
              <a:t>인디케이터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on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내부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LED on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 GUI on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</a:b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[2] LED Wall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</a:t>
            </a:r>
            <a:r>
              <a:rPr lang="ko-KR" altLang="en-US" sz="1000" kern="100" dirty="0" err="1">
                <a:latin typeface="+mn-ea"/>
                <a:cs typeface="Times New Roman" panose="02020603050405020304" pitchFamily="18" charset="0"/>
              </a:rPr>
              <a:t>컨셉카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 내부 체험 중계</a:t>
            </a:r>
            <a:endParaRPr lang="en-US" altLang="ko-KR" sz="1000" kern="100" dirty="0">
              <a:latin typeface="+mn-ea"/>
              <a:cs typeface="Times New Roman" panose="02020603050405020304" pitchFamily="18" charset="0"/>
            </a:endParaRPr>
          </a:p>
        </p:txBody>
      </p:sp>
      <p:grpSp>
        <p:nvGrpSpPr>
          <p:cNvPr id="100" name="그룹 99">
            <a:extLst>
              <a:ext uri="{FF2B5EF4-FFF2-40B4-BE49-F238E27FC236}">
                <a16:creationId xmlns:a16="http://schemas.microsoft.com/office/drawing/2014/main" id="{717B3FE5-178B-4D2A-9B70-741F8299BC2C}"/>
              </a:ext>
            </a:extLst>
          </p:cNvPr>
          <p:cNvGrpSpPr/>
          <p:nvPr/>
        </p:nvGrpSpPr>
        <p:grpSpPr>
          <a:xfrm rot="19800000">
            <a:off x="3256123" y="3476998"/>
            <a:ext cx="991856" cy="1595056"/>
            <a:chOff x="3256123" y="3476998"/>
            <a:chExt cx="991856" cy="1595056"/>
          </a:xfrm>
        </p:grpSpPr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530F44CA-87E8-423F-9110-8C0D4D6F8F94}"/>
                </a:ext>
              </a:extLst>
            </p:cNvPr>
            <p:cNvGrpSpPr/>
            <p:nvPr/>
          </p:nvGrpSpPr>
          <p:grpSpPr>
            <a:xfrm>
              <a:off x="3256123" y="3476998"/>
              <a:ext cx="991856" cy="1595056"/>
              <a:chOff x="7549946" y="1052356"/>
              <a:chExt cx="763339" cy="1227562"/>
            </a:xfrm>
          </p:grpSpPr>
          <p:sp>
            <p:nvSpPr>
              <p:cNvPr id="103" name="사각형: 둥근 모서리 102">
                <a:extLst>
                  <a:ext uri="{FF2B5EF4-FFF2-40B4-BE49-F238E27FC236}">
                    <a16:creationId xmlns:a16="http://schemas.microsoft.com/office/drawing/2014/main" id="{7A83C67A-1059-407D-906A-C22C6A4DB297}"/>
                  </a:ext>
                </a:extLst>
              </p:cNvPr>
              <p:cNvSpPr/>
              <p:nvPr/>
            </p:nvSpPr>
            <p:spPr>
              <a:xfrm>
                <a:off x="7549947" y="1052356"/>
                <a:ext cx="763338" cy="1227562"/>
              </a:xfrm>
              <a:prstGeom prst="roundRect">
                <a:avLst>
                  <a:gd name="adj" fmla="val 8113"/>
                </a:avLst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직사각형 103">
                <a:extLst>
                  <a:ext uri="{FF2B5EF4-FFF2-40B4-BE49-F238E27FC236}">
                    <a16:creationId xmlns:a16="http://schemas.microsoft.com/office/drawing/2014/main" id="{10BB95B3-D358-40F1-AC2D-45F5677F6227}"/>
                  </a:ext>
                </a:extLst>
              </p:cNvPr>
              <p:cNvSpPr/>
              <p:nvPr/>
            </p:nvSpPr>
            <p:spPr>
              <a:xfrm>
                <a:off x="7600388" y="1119909"/>
                <a:ext cx="662454" cy="116385"/>
              </a:xfrm>
              <a:prstGeom prst="rect">
                <a:avLst/>
              </a:prstGeom>
              <a:gradFill>
                <a:gsLst>
                  <a:gs pos="78000">
                    <a:schemeClr val="bg1"/>
                  </a:gs>
                  <a:gs pos="24000">
                    <a:schemeClr val="bg1"/>
                  </a:gs>
                  <a:gs pos="50000">
                    <a:schemeClr val="bg1">
                      <a:lumMod val="85000"/>
                      <a:alpha val="79000"/>
                    </a:schemeClr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직사각형 104">
                <a:extLst>
                  <a:ext uri="{FF2B5EF4-FFF2-40B4-BE49-F238E27FC236}">
                    <a16:creationId xmlns:a16="http://schemas.microsoft.com/office/drawing/2014/main" id="{702E8352-AF95-487B-B1B4-AF8E9B83DF83}"/>
                  </a:ext>
                </a:extLst>
              </p:cNvPr>
              <p:cNvSpPr/>
              <p:nvPr/>
            </p:nvSpPr>
            <p:spPr>
              <a:xfrm>
                <a:off x="7600388" y="2100915"/>
                <a:ext cx="662454" cy="116385"/>
              </a:xfrm>
              <a:prstGeom prst="rect">
                <a:avLst/>
              </a:prstGeom>
              <a:gradFill>
                <a:gsLst>
                  <a:gs pos="78000">
                    <a:schemeClr val="bg1"/>
                  </a:gs>
                  <a:gs pos="24000">
                    <a:schemeClr val="bg1"/>
                  </a:gs>
                  <a:gs pos="50000">
                    <a:schemeClr val="bg1">
                      <a:lumMod val="85000"/>
                      <a:alpha val="79000"/>
                    </a:schemeClr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527B819E-748E-4A66-8DDE-DB402F81B763}"/>
                  </a:ext>
                </a:extLst>
              </p:cNvPr>
              <p:cNvGrpSpPr/>
              <p:nvPr/>
            </p:nvGrpSpPr>
            <p:grpSpPr>
              <a:xfrm>
                <a:off x="7549946" y="2031145"/>
                <a:ext cx="763335" cy="186154"/>
                <a:chOff x="8159449" y="1956241"/>
                <a:chExt cx="773309" cy="244912"/>
              </a:xfrm>
            </p:grpSpPr>
            <p:sp>
              <p:nvSpPr>
                <p:cNvPr id="123" name="직사각형 122">
                  <a:extLst>
                    <a:ext uri="{FF2B5EF4-FFF2-40B4-BE49-F238E27FC236}">
                      <a16:creationId xmlns:a16="http://schemas.microsoft.com/office/drawing/2014/main" id="{2C56C629-5EC5-4042-873B-1CE518FDF2FB}"/>
                    </a:ext>
                  </a:extLst>
                </p:cNvPr>
                <p:cNvSpPr/>
                <p:nvPr/>
              </p:nvSpPr>
              <p:spPr>
                <a:xfrm>
                  <a:off x="8881657" y="1956241"/>
                  <a:ext cx="51101" cy="244912"/>
                </a:xfrm>
                <a:prstGeom prst="rect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/>
                </a:p>
              </p:txBody>
            </p:sp>
            <p:sp>
              <p:nvSpPr>
                <p:cNvPr id="124" name="직사각형 123">
                  <a:extLst>
                    <a:ext uri="{FF2B5EF4-FFF2-40B4-BE49-F238E27FC236}">
                      <a16:creationId xmlns:a16="http://schemas.microsoft.com/office/drawing/2014/main" id="{74EFAD73-37EF-4782-88C2-349BA62B2AD7}"/>
                    </a:ext>
                  </a:extLst>
                </p:cNvPr>
                <p:cNvSpPr/>
                <p:nvPr/>
              </p:nvSpPr>
              <p:spPr>
                <a:xfrm>
                  <a:off x="8159449" y="1956241"/>
                  <a:ext cx="51101" cy="244912"/>
                </a:xfrm>
                <a:prstGeom prst="rect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D7B98D1F-221E-466D-BEBC-AB7363A3AB9C}"/>
                  </a:ext>
                </a:extLst>
              </p:cNvPr>
              <p:cNvGrpSpPr/>
              <p:nvPr/>
            </p:nvGrpSpPr>
            <p:grpSpPr>
              <a:xfrm>
                <a:off x="7549946" y="1119909"/>
                <a:ext cx="763338" cy="253211"/>
                <a:chOff x="8159449" y="1164084"/>
                <a:chExt cx="773312" cy="256520"/>
              </a:xfrm>
            </p:grpSpPr>
            <p:grpSp>
              <p:nvGrpSpPr>
                <p:cNvPr id="113" name="그룹 112">
                  <a:extLst>
                    <a:ext uri="{FF2B5EF4-FFF2-40B4-BE49-F238E27FC236}">
                      <a16:creationId xmlns:a16="http://schemas.microsoft.com/office/drawing/2014/main" id="{BE9AFE98-2F96-4004-BCD5-6D372E19D284}"/>
                    </a:ext>
                  </a:extLst>
                </p:cNvPr>
                <p:cNvGrpSpPr/>
                <p:nvPr/>
              </p:nvGrpSpPr>
              <p:grpSpPr>
                <a:xfrm>
                  <a:off x="8159449" y="1164084"/>
                  <a:ext cx="51101" cy="256520"/>
                  <a:chOff x="8159449" y="1164084"/>
                  <a:chExt cx="51101" cy="256520"/>
                </a:xfrm>
              </p:grpSpPr>
              <p:sp>
                <p:nvSpPr>
                  <p:cNvPr id="119" name="직사각형 118">
                    <a:extLst>
                      <a:ext uri="{FF2B5EF4-FFF2-40B4-BE49-F238E27FC236}">
                        <a16:creationId xmlns:a16="http://schemas.microsoft.com/office/drawing/2014/main" id="{2951DFE1-1694-4E1D-92D8-A3733C008545}"/>
                      </a:ext>
                    </a:extLst>
                  </p:cNvPr>
                  <p:cNvSpPr/>
                  <p:nvPr/>
                </p:nvSpPr>
                <p:spPr>
                  <a:xfrm>
                    <a:off x="8159449" y="1164084"/>
                    <a:ext cx="51101" cy="45719"/>
                  </a:xfrm>
                  <a:prstGeom prst="rect">
                    <a:avLst/>
                  </a:prstGeom>
                  <a:solidFill>
                    <a:schemeClr val="tx1">
                      <a:lumMod val="95000"/>
                      <a:lumOff val="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  <p:sp>
                <p:nvSpPr>
                  <p:cNvPr id="120" name="직사각형 119">
                    <a:extLst>
                      <a:ext uri="{FF2B5EF4-FFF2-40B4-BE49-F238E27FC236}">
                        <a16:creationId xmlns:a16="http://schemas.microsoft.com/office/drawing/2014/main" id="{437770E3-D839-4E7A-8E6B-1321FE3B9ED0}"/>
                      </a:ext>
                    </a:extLst>
                  </p:cNvPr>
                  <p:cNvSpPr/>
                  <p:nvPr/>
                </p:nvSpPr>
                <p:spPr>
                  <a:xfrm>
                    <a:off x="8159449" y="1236271"/>
                    <a:ext cx="51101" cy="45719"/>
                  </a:xfrm>
                  <a:prstGeom prst="rect">
                    <a:avLst/>
                  </a:prstGeom>
                  <a:solidFill>
                    <a:schemeClr val="tx1">
                      <a:lumMod val="95000"/>
                      <a:lumOff val="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  <p:sp>
                <p:nvSpPr>
                  <p:cNvPr id="121" name="직사각형 120">
                    <a:extLst>
                      <a:ext uri="{FF2B5EF4-FFF2-40B4-BE49-F238E27FC236}">
                        <a16:creationId xmlns:a16="http://schemas.microsoft.com/office/drawing/2014/main" id="{47BEFA67-45EB-4D58-A292-B7FC293E1867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05578"/>
                    <a:ext cx="51101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  <p:sp>
                <p:nvSpPr>
                  <p:cNvPr id="122" name="직사각형 121">
                    <a:extLst>
                      <a:ext uri="{FF2B5EF4-FFF2-40B4-BE49-F238E27FC236}">
                        <a16:creationId xmlns:a16="http://schemas.microsoft.com/office/drawing/2014/main" id="{ADC206D3-70CC-496D-8C15-11E055CFB392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74885"/>
                    <a:ext cx="51101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</p:grpSp>
            <p:grpSp>
              <p:nvGrpSpPr>
                <p:cNvPr id="114" name="그룹 113">
                  <a:extLst>
                    <a:ext uri="{FF2B5EF4-FFF2-40B4-BE49-F238E27FC236}">
                      <a16:creationId xmlns:a16="http://schemas.microsoft.com/office/drawing/2014/main" id="{923CB28C-933B-4565-93F0-0F1F1334468E}"/>
                    </a:ext>
                  </a:extLst>
                </p:cNvPr>
                <p:cNvGrpSpPr/>
                <p:nvPr/>
              </p:nvGrpSpPr>
              <p:grpSpPr>
                <a:xfrm>
                  <a:off x="8881660" y="1164084"/>
                  <a:ext cx="51101" cy="256520"/>
                  <a:chOff x="8159449" y="1164084"/>
                  <a:chExt cx="51101" cy="256520"/>
                </a:xfrm>
              </p:grpSpPr>
              <p:sp>
                <p:nvSpPr>
                  <p:cNvPr id="115" name="직사각형 114">
                    <a:extLst>
                      <a:ext uri="{FF2B5EF4-FFF2-40B4-BE49-F238E27FC236}">
                        <a16:creationId xmlns:a16="http://schemas.microsoft.com/office/drawing/2014/main" id="{C7652059-0649-488C-BC13-1A713E439997}"/>
                      </a:ext>
                    </a:extLst>
                  </p:cNvPr>
                  <p:cNvSpPr/>
                  <p:nvPr/>
                </p:nvSpPr>
                <p:spPr>
                  <a:xfrm>
                    <a:off x="8159449" y="1164084"/>
                    <a:ext cx="51101" cy="45719"/>
                  </a:xfrm>
                  <a:prstGeom prst="rect">
                    <a:avLst/>
                  </a:prstGeom>
                  <a:solidFill>
                    <a:schemeClr val="tx1">
                      <a:lumMod val="95000"/>
                      <a:lumOff val="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  <p:sp>
                <p:nvSpPr>
                  <p:cNvPr id="116" name="직사각형 115">
                    <a:extLst>
                      <a:ext uri="{FF2B5EF4-FFF2-40B4-BE49-F238E27FC236}">
                        <a16:creationId xmlns:a16="http://schemas.microsoft.com/office/drawing/2014/main" id="{96AB4E2B-04C9-41B4-8CA5-3D404975C7CD}"/>
                      </a:ext>
                    </a:extLst>
                  </p:cNvPr>
                  <p:cNvSpPr/>
                  <p:nvPr/>
                </p:nvSpPr>
                <p:spPr>
                  <a:xfrm>
                    <a:off x="8159449" y="1236271"/>
                    <a:ext cx="51101" cy="45719"/>
                  </a:xfrm>
                  <a:prstGeom prst="rect">
                    <a:avLst/>
                  </a:prstGeom>
                  <a:solidFill>
                    <a:schemeClr val="tx1">
                      <a:lumMod val="95000"/>
                      <a:lumOff val="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  <p:sp>
                <p:nvSpPr>
                  <p:cNvPr id="117" name="직사각형 116">
                    <a:extLst>
                      <a:ext uri="{FF2B5EF4-FFF2-40B4-BE49-F238E27FC236}">
                        <a16:creationId xmlns:a16="http://schemas.microsoft.com/office/drawing/2014/main" id="{016CBEB2-A317-4A43-BF2E-B207BEF839BA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05578"/>
                    <a:ext cx="51101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  <p:sp>
                <p:nvSpPr>
                  <p:cNvPr id="118" name="직사각형 117">
                    <a:extLst>
                      <a:ext uri="{FF2B5EF4-FFF2-40B4-BE49-F238E27FC236}">
                        <a16:creationId xmlns:a16="http://schemas.microsoft.com/office/drawing/2014/main" id="{5C092073-3130-4762-8DE9-3857C8AEB8FF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74885"/>
                    <a:ext cx="51101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/>
                  </a:p>
                </p:txBody>
              </p:sp>
            </p:grpSp>
          </p:grpSp>
          <p:grpSp>
            <p:nvGrpSpPr>
              <p:cNvPr id="108" name="그룹 107">
                <a:extLst>
                  <a:ext uri="{FF2B5EF4-FFF2-40B4-BE49-F238E27FC236}">
                    <a16:creationId xmlns:a16="http://schemas.microsoft.com/office/drawing/2014/main" id="{1BA26210-F055-4E45-AB42-FA26BFDF7FCD}"/>
                  </a:ext>
                </a:extLst>
              </p:cNvPr>
              <p:cNvGrpSpPr/>
              <p:nvPr/>
            </p:nvGrpSpPr>
            <p:grpSpPr>
              <a:xfrm>
                <a:off x="7549948" y="1487510"/>
                <a:ext cx="763327" cy="409182"/>
                <a:chOff x="8159452" y="1956241"/>
                <a:chExt cx="773301" cy="244912"/>
              </a:xfrm>
            </p:grpSpPr>
            <p:sp>
              <p:nvSpPr>
                <p:cNvPr id="111" name="직사각형 110">
                  <a:extLst>
                    <a:ext uri="{FF2B5EF4-FFF2-40B4-BE49-F238E27FC236}">
                      <a16:creationId xmlns:a16="http://schemas.microsoft.com/office/drawing/2014/main" id="{5F1CAF6A-F6CF-4B25-A9BC-F1FA57352D5B}"/>
                    </a:ext>
                  </a:extLst>
                </p:cNvPr>
                <p:cNvSpPr/>
                <p:nvPr/>
              </p:nvSpPr>
              <p:spPr>
                <a:xfrm>
                  <a:off x="8881652" y="1956241"/>
                  <a:ext cx="51101" cy="244912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2" name="직사각형 111">
                  <a:extLst>
                    <a:ext uri="{FF2B5EF4-FFF2-40B4-BE49-F238E27FC236}">
                      <a16:creationId xmlns:a16="http://schemas.microsoft.com/office/drawing/2014/main" id="{8A4FB381-A76D-4254-854D-4A15B0136D47}"/>
                    </a:ext>
                  </a:extLst>
                </p:cNvPr>
                <p:cNvSpPr/>
                <p:nvPr/>
              </p:nvSpPr>
              <p:spPr>
                <a:xfrm>
                  <a:off x="8159452" y="1956241"/>
                  <a:ext cx="51101" cy="244912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09" name="자유형: 도형 108">
                <a:extLst>
                  <a:ext uri="{FF2B5EF4-FFF2-40B4-BE49-F238E27FC236}">
                    <a16:creationId xmlns:a16="http://schemas.microsoft.com/office/drawing/2014/main" id="{F058289D-14EB-4D06-ADCE-E657E78151A5}"/>
                  </a:ext>
                </a:extLst>
              </p:cNvPr>
              <p:cNvSpPr/>
              <p:nvPr/>
            </p:nvSpPr>
            <p:spPr>
              <a:xfrm>
                <a:off x="7600957" y="1929666"/>
                <a:ext cx="661885" cy="125565"/>
              </a:xfrm>
              <a:custGeom>
                <a:avLst/>
                <a:gdLst>
                  <a:gd name="connsiteX0" fmla="*/ 480841 w 1356898"/>
                  <a:gd name="connsiteY0" fmla="*/ 0 h 257415"/>
                  <a:gd name="connsiteX1" fmla="*/ 876058 w 1356898"/>
                  <a:gd name="connsiteY1" fmla="*/ 0 h 257415"/>
                  <a:gd name="connsiteX2" fmla="*/ 1114755 w 1356898"/>
                  <a:gd name="connsiteY2" fmla="*/ 210008 h 257415"/>
                  <a:gd name="connsiteX3" fmla="*/ 1356898 w 1356898"/>
                  <a:gd name="connsiteY3" fmla="*/ 210008 h 257415"/>
                  <a:gd name="connsiteX4" fmla="*/ 1356898 w 1356898"/>
                  <a:gd name="connsiteY4" fmla="*/ 257415 h 257415"/>
                  <a:gd name="connsiteX5" fmla="*/ 1114755 w 1356898"/>
                  <a:gd name="connsiteY5" fmla="*/ 257415 h 257415"/>
                  <a:gd name="connsiteX6" fmla="*/ 876058 w 1356898"/>
                  <a:gd name="connsiteY6" fmla="*/ 47407 h 257415"/>
                  <a:gd name="connsiteX7" fmla="*/ 480841 w 1356898"/>
                  <a:gd name="connsiteY7" fmla="*/ 47407 h 257415"/>
                  <a:gd name="connsiteX8" fmla="*/ 242144 w 1356898"/>
                  <a:gd name="connsiteY8" fmla="*/ 257415 h 257415"/>
                  <a:gd name="connsiteX9" fmla="*/ 0 w 1356898"/>
                  <a:gd name="connsiteY9" fmla="*/ 257415 h 257415"/>
                  <a:gd name="connsiteX10" fmla="*/ 0 w 1356898"/>
                  <a:gd name="connsiteY10" fmla="*/ 210008 h 257415"/>
                  <a:gd name="connsiteX11" fmla="*/ 242144 w 1356898"/>
                  <a:gd name="connsiteY11" fmla="*/ 210008 h 257415"/>
                  <a:gd name="connsiteX12" fmla="*/ 480841 w 1356898"/>
                  <a:gd name="connsiteY12" fmla="*/ 0 h 257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56898" h="257415">
                    <a:moveTo>
                      <a:pt x="480841" y="0"/>
                    </a:moveTo>
                    <a:lnTo>
                      <a:pt x="876058" y="0"/>
                    </a:lnTo>
                    <a:lnTo>
                      <a:pt x="1114755" y="210008"/>
                    </a:lnTo>
                    <a:lnTo>
                      <a:pt x="1356898" y="210008"/>
                    </a:lnTo>
                    <a:lnTo>
                      <a:pt x="1356898" y="257415"/>
                    </a:lnTo>
                    <a:lnTo>
                      <a:pt x="1114755" y="257415"/>
                    </a:lnTo>
                    <a:lnTo>
                      <a:pt x="876058" y="47407"/>
                    </a:lnTo>
                    <a:lnTo>
                      <a:pt x="480841" y="47407"/>
                    </a:lnTo>
                    <a:lnTo>
                      <a:pt x="242144" y="257415"/>
                    </a:lnTo>
                    <a:lnTo>
                      <a:pt x="0" y="257415"/>
                    </a:lnTo>
                    <a:lnTo>
                      <a:pt x="0" y="210008"/>
                    </a:lnTo>
                    <a:lnTo>
                      <a:pt x="242144" y="210008"/>
                    </a:lnTo>
                    <a:lnTo>
                      <a:pt x="480841" y="0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552F8C29-381F-4A70-82A0-E4398FF5E9EF}"/>
                  </a:ext>
                </a:extLst>
              </p:cNvPr>
              <p:cNvSpPr txBox="1"/>
              <p:nvPr/>
            </p:nvSpPr>
            <p:spPr>
              <a:xfrm>
                <a:off x="7706894" y="1606006"/>
                <a:ext cx="459722" cy="1658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800" b="1" dirty="0"/>
                  <a:t>In</a:t>
                </a:r>
                <a:endParaRPr lang="ko-KR" altLang="en-US" sz="800" b="1" dirty="0"/>
              </a:p>
            </p:txBody>
          </p:sp>
        </p:grpSp>
        <p:sp>
          <p:nvSpPr>
            <p:cNvPr id="102" name="이등변 삼각형 101">
              <a:extLst>
                <a:ext uri="{FF2B5EF4-FFF2-40B4-BE49-F238E27FC236}">
                  <a16:creationId xmlns:a16="http://schemas.microsoft.com/office/drawing/2014/main" id="{23827163-7AA6-48BD-9EAD-579D62142CF2}"/>
                </a:ext>
              </a:extLst>
            </p:cNvPr>
            <p:cNvSpPr/>
            <p:nvPr/>
          </p:nvSpPr>
          <p:spPr>
            <a:xfrm rot="10800000">
              <a:off x="3637820" y="4699000"/>
              <a:ext cx="235520" cy="110131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6FD10241-795E-4D0C-8F5D-BFE9980025F7}"/>
              </a:ext>
            </a:extLst>
          </p:cNvPr>
          <p:cNvSpPr/>
          <p:nvPr/>
        </p:nvSpPr>
        <p:spPr>
          <a:xfrm rot="19800000">
            <a:off x="3578641" y="4033306"/>
            <a:ext cx="189444" cy="1894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</a:t>
            </a:r>
            <a:endParaRPr lang="ko-KR" altLang="en-US" sz="1000" b="1" dirty="0"/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3F583CA1-5F38-4876-8C26-83E45DBD5F43}"/>
              </a:ext>
            </a:extLst>
          </p:cNvPr>
          <p:cNvSpPr/>
          <p:nvPr/>
        </p:nvSpPr>
        <p:spPr>
          <a:xfrm>
            <a:off x="6429921" y="2812249"/>
            <a:ext cx="189444" cy="1894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2</a:t>
            </a:r>
            <a:endParaRPr lang="ko-KR" altLang="en-US" sz="1000" b="1" dirty="0"/>
          </a:p>
        </p:txBody>
      </p:sp>
    </p:spTree>
    <p:extLst>
      <p:ext uri="{BB962C8B-B14F-4D97-AF65-F5344CB8AC3E}">
        <p14:creationId xmlns:p14="http://schemas.microsoft.com/office/powerpoint/2010/main" val="4120625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01EAF58D-5471-4A36-AFD3-A2E9F9EBF744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869452B8-EBF1-44BF-B905-E7DB51A99537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1516225-8DDA-4F20-AA1B-519854A53415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92240CE-2353-408E-A892-45A2F29D2D03}"/>
              </a:ext>
            </a:extLst>
          </p:cNvPr>
          <p:cNvSpPr txBox="1"/>
          <p:nvPr/>
        </p:nvSpPr>
        <p:spPr>
          <a:xfrm>
            <a:off x="582801" y="19776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목적지 선택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E0025D-ECA5-47E4-8195-45EC8B313853}"/>
              </a:ext>
            </a:extLst>
          </p:cNvPr>
          <p:cNvSpPr txBox="1"/>
          <p:nvPr/>
        </p:nvSpPr>
        <p:spPr>
          <a:xfrm>
            <a:off x="165370" y="19776"/>
            <a:ext cx="362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3.</a:t>
            </a:r>
            <a:endParaRPr lang="ko-KR" altLang="en-US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D81DAB5F-016A-4E35-ABA0-DDC17BDC0000}"/>
              </a:ext>
            </a:extLst>
          </p:cNvPr>
          <p:cNvCxnSpPr/>
          <p:nvPr/>
        </p:nvCxnSpPr>
        <p:spPr>
          <a:xfrm>
            <a:off x="7885216" y="688769"/>
            <a:ext cx="0" cy="5890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7" name="표 66">
            <a:extLst>
              <a:ext uri="{FF2B5EF4-FFF2-40B4-BE49-F238E27FC236}">
                <a16:creationId xmlns:a16="http://schemas.microsoft.com/office/drawing/2014/main" id="{B8EC4232-4E2B-4833-98AD-AA1BD03DE3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8406866"/>
              </p:ext>
            </p:extLst>
          </p:nvPr>
        </p:nvGraphicFramePr>
        <p:xfrm>
          <a:off x="7953376" y="5425861"/>
          <a:ext cx="4162420" cy="1351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2924">
                  <a:extLst>
                    <a:ext uri="{9D8B030D-6E8A-4147-A177-3AD203B41FA5}">
                      <a16:colId xmlns:a16="http://schemas.microsoft.com/office/drawing/2014/main" val="1374226673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2304941812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135428626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3240280769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4293909337"/>
                    </a:ext>
                  </a:extLst>
                </a:gridCol>
              </a:tblGrid>
              <a:tr h="2234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/>
                        <a:t>외장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/>
                        <a:t>Turntable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/>
                        <a:t>Stage LED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/>
                        <a:t>Stage Light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baseline="0" dirty="0"/>
                        <a:t>LED Wall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3848683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진행자의 멘트와 함께 자연스럽게 회전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목적지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컬러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, ‘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주행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모션</a:t>
                      </a: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목적지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’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컬러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주행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’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모션</a:t>
                      </a: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POV 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영상 </a:t>
                      </a: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on</a:t>
                      </a:r>
                      <a:endParaRPr lang="ko-KR" altLang="en-US" sz="8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4657772"/>
                  </a:ext>
                </a:extLst>
              </a:tr>
              <a:tr h="232865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ACDC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ko-KR" altLang="en-US" sz="800" b="0" dirty="0" err="1">
                          <a:solidFill>
                            <a:schemeClr val="bg1"/>
                          </a:solidFill>
                        </a:rPr>
                        <a:t>컨셉카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전면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후면 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LED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측면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내부 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LED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헤드램프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베터리 </a:t>
                      </a:r>
                      <a:endParaRPr lang="en-US" altLang="ko-KR" sz="800" b="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 err="1">
                          <a:solidFill>
                            <a:schemeClr val="bg1"/>
                          </a:solidFill>
                        </a:rPr>
                        <a:t>인디케이터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272656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Turquoise Blue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 컬러</a:t>
                      </a:r>
                      <a:endParaRPr lang="en-US" altLang="ko-KR" sz="8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목적지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컬러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,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주행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’ 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모션</a:t>
                      </a: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on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7266684"/>
                  </a:ext>
                </a:extLst>
              </a:tr>
            </a:tbl>
          </a:graphicData>
        </a:graphic>
      </p:graphicFrame>
      <p:sp>
        <p:nvSpPr>
          <p:cNvPr id="70" name="막힌 원호 69">
            <a:extLst>
              <a:ext uri="{FF2B5EF4-FFF2-40B4-BE49-F238E27FC236}">
                <a16:creationId xmlns:a16="http://schemas.microsoft.com/office/drawing/2014/main" id="{7D5F1118-BC04-42A5-BF4B-4E226ADB23F0}"/>
              </a:ext>
            </a:extLst>
          </p:cNvPr>
          <p:cNvSpPr/>
          <p:nvPr/>
        </p:nvSpPr>
        <p:spPr>
          <a:xfrm>
            <a:off x="943416" y="819387"/>
            <a:ext cx="5675949" cy="5675949"/>
          </a:xfrm>
          <a:prstGeom prst="blockArc">
            <a:avLst>
              <a:gd name="adj1" fmla="val 10800000"/>
              <a:gd name="adj2" fmla="val 1"/>
              <a:gd name="adj3" fmla="val 11434"/>
            </a:avLst>
          </a:prstGeom>
          <a:pattFill prst="dkUpDiag">
            <a:fgClr>
              <a:srgbClr val="976CC8"/>
            </a:fgClr>
            <a:bgClr>
              <a:schemeClr val="bg1"/>
            </a:bgClr>
          </a:pattFill>
          <a:ln w="63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br>
              <a:rPr lang="en-US" altLang="ko-KR" sz="1400" dirty="0">
                <a:solidFill>
                  <a:schemeClr val="tx1"/>
                </a:solidFill>
              </a:rPr>
            </a:b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88F2F04A-7C45-4770-A494-7D71695D6AA0}"/>
              </a:ext>
            </a:extLst>
          </p:cNvPr>
          <p:cNvSpPr/>
          <p:nvPr/>
        </p:nvSpPr>
        <p:spPr>
          <a:xfrm>
            <a:off x="2744628" y="3294961"/>
            <a:ext cx="2073532" cy="2073532"/>
          </a:xfrm>
          <a:prstGeom prst="ellipse">
            <a:avLst/>
          </a:prstGeom>
          <a:solidFill>
            <a:schemeClr val="tx2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72" name="원형: 비어 있음 71">
            <a:extLst>
              <a:ext uri="{FF2B5EF4-FFF2-40B4-BE49-F238E27FC236}">
                <a16:creationId xmlns:a16="http://schemas.microsoft.com/office/drawing/2014/main" id="{622A7376-6050-47B1-A341-E63A110F428F}"/>
              </a:ext>
            </a:extLst>
          </p:cNvPr>
          <p:cNvSpPr/>
          <p:nvPr/>
        </p:nvSpPr>
        <p:spPr>
          <a:xfrm>
            <a:off x="2080512" y="2630847"/>
            <a:ext cx="3401757" cy="3401757"/>
          </a:xfrm>
          <a:prstGeom prst="donut">
            <a:avLst>
              <a:gd name="adj" fmla="val 2180"/>
            </a:avLst>
          </a:prstGeom>
          <a:gradFill>
            <a:gsLst>
              <a:gs pos="100000">
                <a:srgbClr val="5A7ED9"/>
              </a:gs>
              <a:gs pos="0">
                <a:srgbClr val="5B7ED8"/>
              </a:gs>
              <a:gs pos="55000">
                <a:srgbClr val="946CCA"/>
              </a:gs>
            </a:gsLst>
            <a:lin ang="0" scaled="0"/>
          </a:gradFill>
          <a:ln w="6350">
            <a:solidFill>
              <a:schemeClr val="tx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73" name="원형: 비어 있음 72">
            <a:extLst>
              <a:ext uri="{FF2B5EF4-FFF2-40B4-BE49-F238E27FC236}">
                <a16:creationId xmlns:a16="http://schemas.microsoft.com/office/drawing/2014/main" id="{22119FA4-E9C6-4DDC-8DCE-669FDCF78DE0}"/>
              </a:ext>
            </a:extLst>
          </p:cNvPr>
          <p:cNvSpPr/>
          <p:nvPr/>
        </p:nvSpPr>
        <p:spPr>
          <a:xfrm>
            <a:off x="2798930" y="3365154"/>
            <a:ext cx="1933143" cy="1933143"/>
          </a:xfrm>
          <a:prstGeom prst="donut">
            <a:avLst>
              <a:gd name="adj" fmla="val 14403"/>
            </a:avLst>
          </a:prstGeom>
          <a:gradFill>
            <a:gsLst>
              <a:gs pos="100000">
                <a:srgbClr val="5A7ED9"/>
              </a:gs>
              <a:gs pos="0">
                <a:srgbClr val="5B7ED8"/>
              </a:gs>
              <a:gs pos="55000">
                <a:srgbClr val="946CCA"/>
              </a:gs>
            </a:gsLst>
            <a:lin ang="0" scaled="0"/>
          </a:gradFill>
          <a:ln w="6350">
            <a:solidFill>
              <a:schemeClr val="tx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351506C3-2C17-421E-8229-BA1FAA85C7F2}"/>
              </a:ext>
            </a:extLst>
          </p:cNvPr>
          <p:cNvGrpSpPr/>
          <p:nvPr/>
        </p:nvGrpSpPr>
        <p:grpSpPr>
          <a:xfrm rot="10800000">
            <a:off x="3256123" y="3476998"/>
            <a:ext cx="991856" cy="1595056"/>
            <a:chOff x="3256123" y="3476998"/>
            <a:chExt cx="991856" cy="1595056"/>
          </a:xfrm>
        </p:grpSpPr>
        <p:grpSp>
          <p:nvGrpSpPr>
            <p:cNvPr id="132" name="그룹 131">
              <a:extLst>
                <a:ext uri="{FF2B5EF4-FFF2-40B4-BE49-F238E27FC236}">
                  <a16:creationId xmlns:a16="http://schemas.microsoft.com/office/drawing/2014/main" id="{3C1C8B67-ACD4-4013-9C84-F69EC6C4884C}"/>
                </a:ext>
              </a:extLst>
            </p:cNvPr>
            <p:cNvGrpSpPr/>
            <p:nvPr/>
          </p:nvGrpSpPr>
          <p:grpSpPr>
            <a:xfrm>
              <a:off x="3256123" y="3476998"/>
              <a:ext cx="991856" cy="1595056"/>
              <a:chOff x="7549946" y="1052356"/>
              <a:chExt cx="763339" cy="1227562"/>
            </a:xfrm>
          </p:grpSpPr>
          <p:sp>
            <p:nvSpPr>
              <p:cNvPr id="134" name="사각형: 둥근 모서리 133">
                <a:extLst>
                  <a:ext uri="{FF2B5EF4-FFF2-40B4-BE49-F238E27FC236}">
                    <a16:creationId xmlns:a16="http://schemas.microsoft.com/office/drawing/2014/main" id="{BCFBB9C0-7681-47E6-8AED-DD3B70BBBE0C}"/>
                  </a:ext>
                </a:extLst>
              </p:cNvPr>
              <p:cNvSpPr/>
              <p:nvPr/>
            </p:nvSpPr>
            <p:spPr>
              <a:xfrm>
                <a:off x="7549947" y="1052356"/>
                <a:ext cx="763338" cy="1227562"/>
              </a:xfrm>
              <a:prstGeom prst="roundRect">
                <a:avLst>
                  <a:gd name="adj" fmla="val 8113"/>
                </a:avLst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직사각형 134">
                <a:extLst>
                  <a:ext uri="{FF2B5EF4-FFF2-40B4-BE49-F238E27FC236}">
                    <a16:creationId xmlns:a16="http://schemas.microsoft.com/office/drawing/2014/main" id="{3F03389B-027E-4E84-BD12-B2E899B53148}"/>
                  </a:ext>
                </a:extLst>
              </p:cNvPr>
              <p:cNvSpPr/>
              <p:nvPr/>
            </p:nvSpPr>
            <p:spPr>
              <a:xfrm>
                <a:off x="7600388" y="1119909"/>
                <a:ext cx="662454" cy="116385"/>
              </a:xfrm>
              <a:prstGeom prst="rect">
                <a:avLst/>
              </a:prstGeom>
              <a:gradFill>
                <a:gsLst>
                  <a:gs pos="100000">
                    <a:srgbClr val="A2F3FC"/>
                  </a:gs>
                  <a:gs pos="0">
                    <a:srgbClr val="A2F3FC"/>
                  </a:gs>
                  <a:gs pos="55000">
                    <a:srgbClr val="18E3F8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6" name="직사각형 135">
                <a:extLst>
                  <a:ext uri="{FF2B5EF4-FFF2-40B4-BE49-F238E27FC236}">
                    <a16:creationId xmlns:a16="http://schemas.microsoft.com/office/drawing/2014/main" id="{521CF41A-DBBA-426B-B9F0-CC6EDCD5ADA5}"/>
                  </a:ext>
                </a:extLst>
              </p:cNvPr>
              <p:cNvSpPr/>
              <p:nvPr/>
            </p:nvSpPr>
            <p:spPr>
              <a:xfrm>
                <a:off x="7600388" y="2100915"/>
                <a:ext cx="662454" cy="116385"/>
              </a:xfrm>
              <a:prstGeom prst="rect">
                <a:avLst/>
              </a:prstGeom>
              <a:gradFill>
                <a:gsLst>
                  <a:gs pos="100000">
                    <a:srgbClr val="A2F3FC"/>
                  </a:gs>
                  <a:gs pos="0">
                    <a:srgbClr val="A2F3FC"/>
                  </a:gs>
                  <a:gs pos="55000">
                    <a:srgbClr val="18E3F8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7" name="그룹 136">
                <a:extLst>
                  <a:ext uri="{FF2B5EF4-FFF2-40B4-BE49-F238E27FC236}">
                    <a16:creationId xmlns:a16="http://schemas.microsoft.com/office/drawing/2014/main" id="{2327FF41-0101-4845-B91D-299E65890A18}"/>
                  </a:ext>
                </a:extLst>
              </p:cNvPr>
              <p:cNvGrpSpPr/>
              <p:nvPr/>
            </p:nvGrpSpPr>
            <p:grpSpPr>
              <a:xfrm>
                <a:off x="7549946" y="2031145"/>
                <a:ext cx="763335" cy="186154"/>
                <a:chOff x="8159449" y="1956241"/>
                <a:chExt cx="773309" cy="244912"/>
              </a:xfrm>
            </p:grpSpPr>
            <p:sp>
              <p:nvSpPr>
                <p:cNvPr id="154" name="직사각형 153">
                  <a:extLst>
                    <a:ext uri="{FF2B5EF4-FFF2-40B4-BE49-F238E27FC236}">
                      <a16:creationId xmlns:a16="http://schemas.microsoft.com/office/drawing/2014/main" id="{FFD49498-6D5F-4A11-8CD1-0F13813A0CFE}"/>
                    </a:ext>
                  </a:extLst>
                </p:cNvPr>
                <p:cNvSpPr/>
                <p:nvPr/>
              </p:nvSpPr>
              <p:spPr>
                <a:xfrm>
                  <a:off x="8881657" y="1956241"/>
                  <a:ext cx="51101" cy="244912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5" name="직사각형 154">
                  <a:extLst>
                    <a:ext uri="{FF2B5EF4-FFF2-40B4-BE49-F238E27FC236}">
                      <a16:creationId xmlns:a16="http://schemas.microsoft.com/office/drawing/2014/main" id="{AEEBC28F-8BE2-4AC3-8EBD-009EE2E92A83}"/>
                    </a:ext>
                  </a:extLst>
                </p:cNvPr>
                <p:cNvSpPr/>
                <p:nvPr/>
              </p:nvSpPr>
              <p:spPr>
                <a:xfrm>
                  <a:off x="8159449" y="1956241"/>
                  <a:ext cx="51101" cy="244912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38" name="그룹 137">
                <a:extLst>
                  <a:ext uri="{FF2B5EF4-FFF2-40B4-BE49-F238E27FC236}">
                    <a16:creationId xmlns:a16="http://schemas.microsoft.com/office/drawing/2014/main" id="{FFB55DF6-82A1-47DD-B77C-5942F586D8C4}"/>
                  </a:ext>
                </a:extLst>
              </p:cNvPr>
              <p:cNvGrpSpPr/>
              <p:nvPr/>
            </p:nvGrpSpPr>
            <p:grpSpPr>
              <a:xfrm>
                <a:off x="7549946" y="1119909"/>
                <a:ext cx="763338" cy="253211"/>
                <a:chOff x="8159449" y="1164084"/>
                <a:chExt cx="773312" cy="256520"/>
              </a:xfrm>
            </p:grpSpPr>
            <p:grpSp>
              <p:nvGrpSpPr>
                <p:cNvPr id="144" name="그룹 143">
                  <a:extLst>
                    <a:ext uri="{FF2B5EF4-FFF2-40B4-BE49-F238E27FC236}">
                      <a16:creationId xmlns:a16="http://schemas.microsoft.com/office/drawing/2014/main" id="{1CA1AB97-EE2B-44D1-964D-47EDC6C1EDB4}"/>
                    </a:ext>
                  </a:extLst>
                </p:cNvPr>
                <p:cNvGrpSpPr/>
                <p:nvPr/>
              </p:nvGrpSpPr>
              <p:grpSpPr>
                <a:xfrm>
                  <a:off x="8159449" y="1164084"/>
                  <a:ext cx="51101" cy="256520"/>
                  <a:chOff x="8159449" y="1164084"/>
                  <a:chExt cx="51101" cy="256520"/>
                </a:xfrm>
              </p:grpSpPr>
              <p:sp>
                <p:nvSpPr>
                  <p:cNvPr id="150" name="직사각형 149">
                    <a:extLst>
                      <a:ext uri="{FF2B5EF4-FFF2-40B4-BE49-F238E27FC236}">
                        <a16:creationId xmlns:a16="http://schemas.microsoft.com/office/drawing/2014/main" id="{74A1E9FF-7B09-421A-8634-F2DD6D4EBB25}"/>
                      </a:ext>
                    </a:extLst>
                  </p:cNvPr>
                  <p:cNvSpPr/>
                  <p:nvPr/>
                </p:nvSpPr>
                <p:spPr>
                  <a:xfrm>
                    <a:off x="8159449" y="1164084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1" name="직사각형 150">
                    <a:extLst>
                      <a:ext uri="{FF2B5EF4-FFF2-40B4-BE49-F238E27FC236}">
                        <a16:creationId xmlns:a16="http://schemas.microsoft.com/office/drawing/2014/main" id="{0F780F45-43A8-41D8-94AE-4264A100865A}"/>
                      </a:ext>
                    </a:extLst>
                  </p:cNvPr>
                  <p:cNvSpPr/>
                  <p:nvPr/>
                </p:nvSpPr>
                <p:spPr>
                  <a:xfrm>
                    <a:off x="8159449" y="1236271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2" name="직사각형 151">
                    <a:extLst>
                      <a:ext uri="{FF2B5EF4-FFF2-40B4-BE49-F238E27FC236}">
                        <a16:creationId xmlns:a16="http://schemas.microsoft.com/office/drawing/2014/main" id="{D03D8EC4-27AA-4A57-AB74-79932D1B924A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05578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3" name="직사각형 152">
                    <a:extLst>
                      <a:ext uri="{FF2B5EF4-FFF2-40B4-BE49-F238E27FC236}">
                        <a16:creationId xmlns:a16="http://schemas.microsoft.com/office/drawing/2014/main" id="{E606EF63-1E05-4CFC-B8CF-F3B356636B28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74885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45" name="그룹 144">
                  <a:extLst>
                    <a:ext uri="{FF2B5EF4-FFF2-40B4-BE49-F238E27FC236}">
                      <a16:creationId xmlns:a16="http://schemas.microsoft.com/office/drawing/2014/main" id="{74D950AF-4E82-41B8-A57D-9641CA368FC0}"/>
                    </a:ext>
                  </a:extLst>
                </p:cNvPr>
                <p:cNvGrpSpPr/>
                <p:nvPr/>
              </p:nvGrpSpPr>
              <p:grpSpPr>
                <a:xfrm>
                  <a:off x="8881660" y="1164084"/>
                  <a:ext cx="51101" cy="256520"/>
                  <a:chOff x="8159449" y="1164084"/>
                  <a:chExt cx="51101" cy="256520"/>
                </a:xfrm>
              </p:grpSpPr>
              <p:sp>
                <p:nvSpPr>
                  <p:cNvPr id="146" name="직사각형 145">
                    <a:extLst>
                      <a:ext uri="{FF2B5EF4-FFF2-40B4-BE49-F238E27FC236}">
                        <a16:creationId xmlns:a16="http://schemas.microsoft.com/office/drawing/2014/main" id="{83EF6CB9-2420-4F32-BA23-588160FC79DF}"/>
                      </a:ext>
                    </a:extLst>
                  </p:cNvPr>
                  <p:cNvSpPr/>
                  <p:nvPr/>
                </p:nvSpPr>
                <p:spPr>
                  <a:xfrm>
                    <a:off x="8159449" y="1164084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7" name="직사각형 146">
                    <a:extLst>
                      <a:ext uri="{FF2B5EF4-FFF2-40B4-BE49-F238E27FC236}">
                        <a16:creationId xmlns:a16="http://schemas.microsoft.com/office/drawing/2014/main" id="{3CFD10BF-2064-47C5-9405-8C41D46D4756}"/>
                      </a:ext>
                    </a:extLst>
                  </p:cNvPr>
                  <p:cNvSpPr/>
                  <p:nvPr/>
                </p:nvSpPr>
                <p:spPr>
                  <a:xfrm>
                    <a:off x="8159449" y="1236271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8" name="직사각형 147">
                    <a:extLst>
                      <a:ext uri="{FF2B5EF4-FFF2-40B4-BE49-F238E27FC236}">
                        <a16:creationId xmlns:a16="http://schemas.microsoft.com/office/drawing/2014/main" id="{D3050F02-0664-4CDB-90D1-A0BADA5DAE78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05578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9" name="직사각형 148">
                    <a:extLst>
                      <a:ext uri="{FF2B5EF4-FFF2-40B4-BE49-F238E27FC236}">
                        <a16:creationId xmlns:a16="http://schemas.microsoft.com/office/drawing/2014/main" id="{8164254E-4621-4C48-A2D2-0FF643E12806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74885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9" name="그룹 138">
                <a:extLst>
                  <a:ext uri="{FF2B5EF4-FFF2-40B4-BE49-F238E27FC236}">
                    <a16:creationId xmlns:a16="http://schemas.microsoft.com/office/drawing/2014/main" id="{247B1712-9239-4F74-882A-9BE3ECCE6BB7}"/>
                  </a:ext>
                </a:extLst>
              </p:cNvPr>
              <p:cNvGrpSpPr/>
              <p:nvPr/>
            </p:nvGrpSpPr>
            <p:grpSpPr>
              <a:xfrm>
                <a:off x="7549948" y="1487510"/>
                <a:ext cx="763327" cy="409182"/>
                <a:chOff x="8159452" y="1956241"/>
                <a:chExt cx="773301" cy="244912"/>
              </a:xfrm>
            </p:grpSpPr>
            <p:sp>
              <p:nvSpPr>
                <p:cNvPr id="142" name="직사각형 141">
                  <a:extLst>
                    <a:ext uri="{FF2B5EF4-FFF2-40B4-BE49-F238E27FC236}">
                      <a16:creationId xmlns:a16="http://schemas.microsoft.com/office/drawing/2014/main" id="{C01A6D3A-F354-4329-A512-73312CF7475E}"/>
                    </a:ext>
                  </a:extLst>
                </p:cNvPr>
                <p:cNvSpPr/>
                <p:nvPr/>
              </p:nvSpPr>
              <p:spPr>
                <a:xfrm>
                  <a:off x="8881652" y="1956241"/>
                  <a:ext cx="51101" cy="244912"/>
                </a:xfrm>
                <a:prstGeom prst="rect">
                  <a:avLst/>
                </a:prstGeom>
                <a:gradFill>
                  <a:gsLst>
                    <a:gs pos="100000">
                      <a:srgbClr val="5A7ED9"/>
                    </a:gs>
                    <a:gs pos="0">
                      <a:srgbClr val="5B7ED8"/>
                    </a:gs>
                    <a:gs pos="55000">
                      <a:srgbClr val="946CCA"/>
                    </a:gs>
                  </a:gsLst>
                  <a:lin ang="5400000" scaled="0"/>
                </a:gradFill>
                <a:ln w="6350">
                  <a:solidFill>
                    <a:schemeClr val="tx1"/>
                  </a:solidFill>
                </a:ln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3" name="직사각형 142">
                  <a:extLst>
                    <a:ext uri="{FF2B5EF4-FFF2-40B4-BE49-F238E27FC236}">
                      <a16:creationId xmlns:a16="http://schemas.microsoft.com/office/drawing/2014/main" id="{1177078E-5EA6-4DCB-AC3D-EFD43EEFA81D}"/>
                    </a:ext>
                  </a:extLst>
                </p:cNvPr>
                <p:cNvSpPr/>
                <p:nvPr/>
              </p:nvSpPr>
              <p:spPr>
                <a:xfrm>
                  <a:off x="8159452" y="1956241"/>
                  <a:ext cx="51101" cy="244912"/>
                </a:xfrm>
                <a:prstGeom prst="rect">
                  <a:avLst/>
                </a:prstGeom>
                <a:gradFill>
                  <a:gsLst>
                    <a:gs pos="100000">
                      <a:srgbClr val="5A7ED9"/>
                    </a:gs>
                    <a:gs pos="0">
                      <a:srgbClr val="5B7ED8"/>
                    </a:gs>
                    <a:gs pos="55000">
                      <a:srgbClr val="946CCA"/>
                    </a:gs>
                  </a:gsLst>
                  <a:lin ang="5400000" scaled="0"/>
                </a:gradFill>
                <a:ln w="6350">
                  <a:solidFill>
                    <a:schemeClr val="tx1"/>
                  </a:solidFill>
                </a:ln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40" name="자유형: 도형 139">
                <a:extLst>
                  <a:ext uri="{FF2B5EF4-FFF2-40B4-BE49-F238E27FC236}">
                    <a16:creationId xmlns:a16="http://schemas.microsoft.com/office/drawing/2014/main" id="{F102E688-EAD8-4F73-B7D7-502F85075121}"/>
                  </a:ext>
                </a:extLst>
              </p:cNvPr>
              <p:cNvSpPr/>
              <p:nvPr/>
            </p:nvSpPr>
            <p:spPr>
              <a:xfrm>
                <a:off x="7600957" y="1929666"/>
                <a:ext cx="661885" cy="125565"/>
              </a:xfrm>
              <a:custGeom>
                <a:avLst/>
                <a:gdLst>
                  <a:gd name="connsiteX0" fmla="*/ 480841 w 1356898"/>
                  <a:gd name="connsiteY0" fmla="*/ 0 h 257415"/>
                  <a:gd name="connsiteX1" fmla="*/ 876058 w 1356898"/>
                  <a:gd name="connsiteY1" fmla="*/ 0 h 257415"/>
                  <a:gd name="connsiteX2" fmla="*/ 1114755 w 1356898"/>
                  <a:gd name="connsiteY2" fmla="*/ 210008 h 257415"/>
                  <a:gd name="connsiteX3" fmla="*/ 1356898 w 1356898"/>
                  <a:gd name="connsiteY3" fmla="*/ 210008 h 257415"/>
                  <a:gd name="connsiteX4" fmla="*/ 1356898 w 1356898"/>
                  <a:gd name="connsiteY4" fmla="*/ 257415 h 257415"/>
                  <a:gd name="connsiteX5" fmla="*/ 1114755 w 1356898"/>
                  <a:gd name="connsiteY5" fmla="*/ 257415 h 257415"/>
                  <a:gd name="connsiteX6" fmla="*/ 876058 w 1356898"/>
                  <a:gd name="connsiteY6" fmla="*/ 47407 h 257415"/>
                  <a:gd name="connsiteX7" fmla="*/ 480841 w 1356898"/>
                  <a:gd name="connsiteY7" fmla="*/ 47407 h 257415"/>
                  <a:gd name="connsiteX8" fmla="*/ 242144 w 1356898"/>
                  <a:gd name="connsiteY8" fmla="*/ 257415 h 257415"/>
                  <a:gd name="connsiteX9" fmla="*/ 0 w 1356898"/>
                  <a:gd name="connsiteY9" fmla="*/ 257415 h 257415"/>
                  <a:gd name="connsiteX10" fmla="*/ 0 w 1356898"/>
                  <a:gd name="connsiteY10" fmla="*/ 210008 h 257415"/>
                  <a:gd name="connsiteX11" fmla="*/ 242144 w 1356898"/>
                  <a:gd name="connsiteY11" fmla="*/ 210008 h 257415"/>
                  <a:gd name="connsiteX12" fmla="*/ 480841 w 1356898"/>
                  <a:gd name="connsiteY12" fmla="*/ 0 h 257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56898" h="257415">
                    <a:moveTo>
                      <a:pt x="480841" y="0"/>
                    </a:moveTo>
                    <a:lnTo>
                      <a:pt x="876058" y="0"/>
                    </a:lnTo>
                    <a:lnTo>
                      <a:pt x="1114755" y="210008"/>
                    </a:lnTo>
                    <a:lnTo>
                      <a:pt x="1356898" y="210008"/>
                    </a:lnTo>
                    <a:lnTo>
                      <a:pt x="1356898" y="257415"/>
                    </a:lnTo>
                    <a:lnTo>
                      <a:pt x="1114755" y="257415"/>
                    </a:lnTo>
                    <a:lnTo>
                      <a:pt x="876058" y="47407"/>
                    </a:lnTo>
                    <a:lnTo>
                      <a:pt x="480841" y="47407"/>
                    </a:lnTo>
                    <a:lnTo>
                      <a:pt x="242144" y="257415"/>
                    </a:lnTo>
                    <a:lnTo>
                      <a:pt x="0" y="257415"/>
                    </a:lnTo>
                    <a:lnTo>
                      <a:pt x="0" y="210008"/>
                    </a:lnTo>
                    <a:lnTo>
                      <a:pt x="242144" y="210008"/>
                    </a:lnTo>
                    <a:lnTo>
                      <a:pt x="480841" y="0"/>
                    </a:lnTo>
                    <a:close/>
                  </a:path>
                </a:pathLst>
              </a:custGeom>
              <a:gradFill>
                <a:gsLst>
                  <a:gs pos="100000">
                    <a:srgbClr val="5A7ED9"/>
                  </a:gs>
                  <a:gs pos="0">
                    <a:srgbClr val="5B7ED8"/>
                  </a:gs>
                  <a:gs pos="55000">
                    <a:srgbClr val="946CCA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2483748F-4BCE-4A88-8BD8-7B7F60D7BE4B}"/>
                  </a:ext>
                </a:extLst>
              </p:cNvPr>
              <p:cNvSpPr txBox="1"/>
              <p:nvPr/>
            </p:nvSpPr>
            <p:spPr>
              <a:xfrm rot="10800000">
                <a:off x="7706893" y="1606006"/>
                <a:ext cx="459722" cy="1658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800" b="1" dirty="0"/>
                  <a:t>In</a:t>
                </a:r>
                <a:endParaRPr lang="ko-KR" altLang="en-US" sz="800" b="1" dirty="0"/>
              </a:p>
            </p:txBody>
          </p:sp>
        </p:grpSp>
        <p:sp>
          <p:nvSpPr>
            <p:cNvPr id="133" name="이등변 삼각형 132">
              <a:extLst>
                <a:ext uri="{FF2B5EF4-FFF2-40B4-BE49-F238E27FC236}">
                  <a16:creationId xmlns:a16="http://schemas.microsoft.com/office/drawing/2014/main" id="{F7B07F25-46C3-4F02-9546-350C7308432C}"/>
                </a:ext>
              </a:extLst>
            </p:cNvPr>
            <p:cNvSpPr/>
            <p:nvPr/>
          </p:nvSpPr>
          <p:spPr>
            <a:xfrm rot="10800000">
              <a:off x="3637820" y="4699000"/>
              <a:ext cx="235520" cy="110131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384E7334-F795-451F-B1F5-84C77174B1ED}"/>
              </a:ext>
            </a:extLst>
          </p:cNvPr>
          <p:cNvSpPr/>
          <p:nvPr/>
        </p:nvSpPr>
        <p:spPr>
          <a:xfrm>
            <a:off x="7885216" y="688769"/>
            <a:ext cx="4306784" cy="37559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ACDC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 차내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GUI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에서 목적지를 선택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[1] ACDC </a:t>
            </a:r>
            <a:r>
              <a:rPr lang="ko-KR" altLang="en-US" sz="1000" b="1" kern="100" dirty="0" err="1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컨셉카</a:t>
            </a:r>
            <a:r>
              <a:rPr lang="ko-KR" altLang="en-US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 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 전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/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후면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LED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자동주행 컬러 적용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내부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/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측면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LED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주행 모션 시작 및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‘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목적지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’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컬러 적용</a:t>
            </a:r>
            <a:br>
              <a:rPr lang="en-US" altLang="ko-KR" sz="1000" dirty="0">
                <a:sym typeface="Wingdings" panose="05000000000000000000" pitchFamily="2" charset="2"/>
              </a:rPr>
            </a:b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[2] Stage &amp; Turntable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진행자의 멘트와 함께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LED Wall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쪽으로 회전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(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목적지 선택 모드 진행 시 시작됨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)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</a:t>
            </a:r>
            <a:r>
              <a:rPr lang="ko-KR" altLang="en-US" sz="1000" dirty="0"/>
              <a:t>스테이지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LED 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턴테이블 외곽 조명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 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전시장 전면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LED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순으로 모션 진행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(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선택 목적지에 맞는 컬러로 변경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)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[3] LED Wall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목적지 선택 후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, POV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영상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(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도입부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)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 재생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목적지 선택에 따른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LED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컬러 가이드</a:t>
            </a:r>
            <a:endParaRPr lang="en-US" altLang="ko-KR" sz="1000" kern="100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0B141664-1E22-4AD3-8415-8B7C45B6B5FF}"/>
              </a:ext>
            </a:extLst>
          </p:cNvPr>
          <p:cNvSpPr/>
          <p:nvPr/>
        </p:nvSpPr>
        <p:spPr>
          <a:xfrm>
            <a:off x="3439967" y="4147234"/>
            <a:ext cx="189444" cy="1894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</a:t>
            </a:r>
            <a:endParaRPr lang="ko-KR" altLang="en-US" sz="1000" b="1" dirty="0"/>
          </a:p>
        </p:txBody>
      </p:sp>
      <p:sp>
        <p:nvSpPr>
          <p:cNvPr id="159" name="직사각형 158">
            <a:extLst>
              <a:ext uri="{FF2B5EF4-FFF2-40B4-BE49-F238E27FC236}">
                <a16:creationId xmlns:a16="http://schemas.microsoft.com/office/drawing/2014/main" id="{AF3E870B-ADD7-4C1B-ABFB-D0F2CD30B9E0}"/>
              </a:ext>
            </a:extLst>
          </p:cNvPr>
          <p:cNvSpPr/>
          <p:nvPr/>
        </p:nvSpPr>
        <p:spPr>
          <a:xfrm>
            <a:off x="4549363" y="4139813"/>
            <a:ext cx="189444" cy="1894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2</a:t>
            </a:r>
            <a:endParaRPr lang="ko-KR" altLang="en-US" sz="1000" b="1" dirty="0"/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C37A7745-109B-46CE-B48E-B20E7323DCAF}"/>
              </a:ext>
            </a:extLst>
          </p:cNvPr>
          <p:cNvSpPr/>
          <p:nvPr/>
        </p:nvSpPr>
        <p:spPr>
          <a:xfrm>
            <a:off x="6526407" y="3294961"/>
            <a:ext cx="189444" cy="1894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3</a:t>
            </a:r>
            <a:endParaRPr lang="ko-KR" altLang="en-US" sz="1000" b="1" dirty="0"/>
          </a:p>
        </p:txBody>
      </p:sp>
      <p:sp>
        <p:nvSpPr>
          <p:cNvPr id="52" name="원호 51">
            <a:extLst>
              <a:ext uri="{FF2B5EF4-FFF2-40B4-BE49-F238E27FC236}">
                <a16:creationId xmlns:a16="http://schemas.microsoft.com/office/drawing/2014/main" id="{54D9CB2C-23C4-4CEE-9817-9E8685AEFAB0}"/>
              </a:ext>
            </a:extLst>
          </p:cNvPr>
          <p:cNvSpPr/>
          <p:nvPr/>
        </p:nvSpPr>
        <p:spPr>
          <a:xfrm flipH="1">
            <a:off x="2640514" y="3102093"/>
            <a:ext cx="2477356" cy="2477356"/>
          </a:xfrm>
          <a:prstGeom prst="arc">
            <a:avLst>
              <a:gd name="adj1" fmla="val 7478561"/>
              <a:gd name="adj2" fmla="val 16416903"/>
            </a:avLst>
          </a:prstGeom>
          <a:ln>
            <a:solidFill>
              <a:schemeClr val="tx1"/>
            </a:solidFill>
            <a:headEnd type="oval" w="sm" len="sm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8C32112-8BDA-4957-A941-B6AF96F1DE01}"/>
              </a:ext>
            </a:extLst>
          </p:cNvPr>
          <p:cNvSpPr/>
          <p:nvPr/>
        </p:nvSpPr>
        <p:spPr>
          <a:xfrm>
            <a:off x="527970" y="6372225"/>
            <a:ext cx="1443024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00" dirty="0"/>
              <a:t>** </a:t>
            </a:r>
            <a:r>
              <a:rPr lang="ko-KR" altLang="en-US" sz="900" dirty="0"/>
              <a:t>콘서트를 예시로 작성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8063E09-4FE0-467E-A5EA-8D7FFB34E144}"/>
              </a:ext>
            </a:extLst>
          </p:cNvPr>
          <p:cNvGrpSpPr/>
          <p:nvPr/>
        </p:nvGrpSpPr>
        <p:grpSpPr>
          <a:xfrm>
            <a:off x="8022045" y="4442249"/>
            <a:ext cx="3663570" cy="902953"/>
            <a:chOff x="8022045" y="4395344"/>
            <a:chExt cx="3663570" cy="902953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AA5EA862-DD5C-45E8-910B-D642F9CCFBB7}"/>
                </a:ext>
              </a:extLst>
            </p:cNvPr>
            <p:cNvSpPr/>
            <p:nvPr/>
          </p:nvSpPr>
          <p:spPr>
            <a:xfrm>
              <a:off x="8059466" y="4395344"/>
              <a:ext cx="699133" cy="27126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0" rIns="72000" bIns="0"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</a:rPr>
                <a:t>점심식사</a:t>
              </a:r>
            </a:p>
            <a:p>
              <a:pPr algn="ctr"/>
              <a:r>
                <a:rPr lang="en-US" altLang="ko-KR" sz="800" dirty="0">
                  <a:solidFill>
                    <a:schemeClr val="tx1"/>
                  </a:solidFill>
                </a:rPr>
                <a:t>Orange</a:t>
              </a:r>
            </a:p>
          </p:txBody>
        </p:sp>
        <p:sp>
          <p:nvSpPr>
            <p:cNvPr id="161" name="직사각형 160">
              <a:extLst>
                <a:ext uri="{FF2B5EF4-FFF2-40B4-BE49-F238E27FC236}">
                  <a16:creationId xmlns:a16="http://schemas.microsoft.com/office/drawing/2014/main" id="{099C8851-71E1-4787-9F9A-B9CEF99350CA}"/>
                </a:ext>
              </a:extLst>
            </p:cNvPr>
            <p:cNvSpPr/>
            <p:nvPr/>
          </p:nvSpPr>
          <p:spPr>
            <a:xfrm>
              <a:off x="9008943" y="4395344"/>
              <a:ext cx="699133" cy="27126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0" rIns="72000" bIns="0"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</a:rPr>
                <a:t>호텔</a:t>
              </a:r>
            </a:p>
            <a:p>
              <a:pPr algn="ctr"/>
              <a:r>
                <a:rPr lang="ko-KR" altLang="en-US" sz="800" dirty="0">
                  <a:solidFill>
                    <a:schemeClr val="tx1"/>
                  </a:solidFill>
                </a:rPr>
                <a:t>미정</a:t>
              </a:r>
            </a:p>
          </p:txBody>
        </p:sp>
        <p:sp>
          <p:nvSpPr>
            <p:cNvPr id="166" name="직사각형 165">
              <a:extLst>
                <a:ext uri="{FF2B5EF4-FFF2-40B4-BE49-F238E27FC236}">
                  <a16:creationId xmlns:a16="http://schemas.microsoft.com/office/drawing/2014/main" id="{6B63354E-5249-47D3-A9C1-B5F1ABD14D48}"/>
                </a:ext>
              </a:extLst>
            </p:cNvPr>
            <p:cNvSpPr/>
            <p:nvPr/>
          </p:nvSpPr>
          <p:spPr>
            <a:xfrm>
              <a:off x="9958420" y="4395344"/>
              <a:ext cx="699133" cy="27126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0" rIns="72000" bIns="0"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</a:rPr>
                <a:t>콘서트</a:t>
              </a:r>
              <a:endParaRPr lang="en-US" altLang="ko-KR" sz="8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800" dirty="0">
                  <a:solidFill>
                    <a:schemeClr val="tx1"/>
                  </a:solidFill>
                </a:rPr>
                <a:t>Bluish purple</a:t>
              </a:r>
              <a:endParaRPr lang="ko-KR" altLang="en-US" sz="800" dirty="0">
                <a:solidFill>
                  <a:schemeClr val="tx1"/>
                </a:solidFill>
              </a:endParaRPr>
            </a:p>
          </p:txBody>
        </p:sp>
        <p:sp>
          <p:nvSpPr>
            <p:cNvPr id="168" name="직사각형 167">
              <a:extLst>
                <a:ext uri="{FF2B5EF4-FFF2-40B4-BE49-F238E27FC236}">
                  <a16:creationId xmlns:a16="http://schemas.microsoft.com/office/drawing/2014/main" id="{54B1EC5B-0538-441E-A825-0E3CDE3FDF82}"/>
                </a:ext>
              </a:extLst>
            </p:cNvPr>
            <p:cNvSpPr/>
            <p:nvPr/>
          </p:nvSpPr>
          <p:spPr>
            <a:xfrm>
              <a:off x="10931121" y="4395344"/>
              <a:ext cx="699133" cy="27126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0" rIns="72000" bIns="0" rtlCol="0" anchor="ctr"/>
            <a:lstStyle/>
            <a:p>
              <a:pPr algn="ctr"/>
              <a:r>
                <a:rPr lang="ko-KR" altLang="en-US" sz="800" dirty="0">
                  <a:solidFill>
                    <a:schemeClr val="tx1"/>
                  </a:solidFill>
                </a:rPr>
                <a:t>프로포즈</a:t>
              </a:r>
            </a:p>
            <a:p>
              <a:pPr algn="ctr"/>
              <a:r>
                <a:rPr lang="en-US" altLang="ko-KR" sz="800" dirty="0">
                  <a:solidFill>
                    <a:schemeClr val="tx1"/>
                  </a:solidFill>
                </a:rPr>
                <a:t>Pink + Purple</a:t>
              </a:r>
              <a:endParaRPr lang="ko-KR" altLang="en-US" sz="800" dirty="0">
                <a:solidFill>
                  <a:schemeClr val="tx1"/>
                </a:solidFill>
              </a:endParaRPr>
            </a:p>
          </p:txBody>
        </p:sp>
        <p:sp>
          <p:nvSpPr>
            <p:cNvPr id="170" name="직사각형 169">
              <a:extLst>
                <a:ext uri="{FF2B5EF4-FFF2-40B4-BE49-F238E27FC236}">
                  <a16:creationId xmlns:a16="http://schemas.microsoft.com/office/drawing/2014/main" id="{D78E6FEC-238F-4CA3-B432-D5684E5F8BF2}"/>
                </a:ext>
              </a:extLst>
            </p:cNvPr>
            <p:cNvSpPr/>
            <p:nvPr/>
          </p:nvSpPr>
          <p:spPr>
            <a:xfrm>
              <a:off x="8971522" y="4686817"/>
              <a:ext cx="773973" cy="61148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/>
                <a:t>TBD</a:t>
              </a:r>
              <a:endParaRPr lang="ko-KR" altLang="en-US" sz="1200" b="1" dirty="0"/>
            </a:p>
          </p:txBody>
        </p:sp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5D44CC1D-8FEF-40AD-9636-ACE9AB5D4E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06" t="37961" r="61708" b="37522"/>
            <a:stretch/>
          </p:blipFill>
          <p:spPr>
            <a:xfrm>
              <a:off x="8174556" y="4713903"/>
              <a:ext cx="473852" cy="559042"/>
            </a:xfrm>
            <a:prstGeom prst="rect">
              <a:avLst/>
            </a:prstGeom>
          </p:spPr>
        </p:pic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id="{24B64DB5-65B1-4DC1-B79F-A0144E7950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469" t="8381" r="61945" b="67102"/>
            <a:stretch/>
          </p:blipFill>
          <p:spPr>
            <a:xfrm>
              <a:off x="10071060" y="4713903"/>
              <a:ext cx="473852" cy="559042"/>
            </a:xfrm>
            <a:prstGeom prst="rect">
              <a:avLst/>
            </a:prstGeom>
          </p:spPr>
        </p:pic>
        <p:pic>
          <p:nvPicPr>
            <p:cNvPr id="58" name="그림 57">
              <a:extLst>
                <a:ext uri="{FF2B5EF4-FFF2-40B4-BE49-F238E27FC236}">
                  <a16:creationId xmlns:a16="http://schemas.microsoft.com/office/drawing/2014/main" id="{1A4401EB-5156-47C3-8648-21AC549369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084" t="67788" r="42330" b="7695"/>
            <a:stretch/>
          </p:blipFill>
          <p:spPr>
            <a:xfrm>
              <a:off x="11043761" y="4713903"/>
              <a:ext cx="473852" cy="559042"/>
            </a:xfrm>
            <a:prstGeom prst="rect">
              <a:avLst/>
            </a:prstGeom>
          </p:spPr>
        </p:pic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A14C4727-52BB-46DD-BDFB-9644A5A30509}"/>
                </a:ext>
              </a:extLst>
            </p:cNvPr>
            <p:cNvSpPr/>
            <p:nvPr/>
          </p:nvSpPr>
          <p:spPr>
            <a:xfrm>
              <a:off x="8022045" y="4686817"/>
              <a:ext cx="773973" cy="61148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/>
                <a:t>TBD</a:t>
              </a:r>
              <a:endParaRPr lang="ko-KR" altLang="en-US" sz="1200" b="1" dirty="0"/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0CC81881-06ED-48D8-B3DF-AFA9C2DD6A53}"/>
                </a:ext>
              </a:extLst>
            </p:cNvPr>
            <p:cNvSpPr/>
            <p:nvPr/>
          </p:nvSpPr>
          <p:spPr>
            <a:xfrm>
              <a:off x="10911642" y="4686817"/>
              <a:ext cx="773973" cy="61148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/>
                <a:t>TBD</a:t>
              </a:r>
              <a:endParaRPr lang="ko-KR" altLang="en-US" sz="12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448984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01EAF58D-5471-4A36-AFD3-A2E9F9EBF744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869452B8-EBF1-44BF-B905-E7DB51A99537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1516225-8DDA-4F20-AA1B-519854A53415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92240CE-2353-408E-A892-45A2F29D2D03}"/>
              </a:ext>
            </a:extLst>
          </p:cNvPr>
          <p:cNvSpPr txBox="1"/>
          <p:nvPr/>
        </p:nvSpPr>
        <p:spPr>
          <a:xfrm>
            <a:off x="582801" y="19776"/>
            <a:ext cx="3066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자동주행</a:t>
            </a:r>
            <a:r>
              <a:rPr lang="en-US" altLang="ko-KR" dirty="0"/>
              <a:t> _ </a:t>
            </a:r>
            <a:r>
              <a:rPr lang="ko-KR" altLang="en-US" dirty="0"/>
              <a:t>턴테이블 컨트롤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E0025D-ECA5-47E4-8195-45EC8B313853}"/>
              </a:ext>
            </a:extLst>
          </p:cNvPr>
          <p:cNvSpPr txBox="1"/>
          <p:nvPr/>
        </p:nvSpPr>
        <p:spPr>
          <a:xfrm>
            <a:off x="165370" y="19776"/>
            <a:ext cx="362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4.</a:t>
            </a:r>
            <a:endParaRPr lang="ko-KR" altLang="en-US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D81DAB5F-016A-4E35-ABA0-DDC17BDC0000}"/>
              </a:ext>
            </a:extLst>
          </p:cNvPr>
          <p:cNvCxnSpPr/>
          <p:nvPr/>
        </p:nvCxnSpPr>
        <p:spPr>
          <a:xfrm>
            <a:off x="7885216" y="688769"/>
            <a:ext cx="0" cy="5890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1C3D2FD7-F042-4991-A756-E2453C7F84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2124133"/>
              </p:ext>
            </p:extLst>
          </p:nvPr>
        </p:nvGraphicFramePr>
        <p:xfrm>
          <a:off x="7953376" y="5307533"/>
          <a:ext cx="4162420" cy="14730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2924">
                  <a:extLst>
                    <a:ext uri="{9D8B030D-6E8A-4147-A177-3AD203B41FA5}">
                      <a16:colId xmlns:a16="http://schemas.microsoft.com/office/drawing/2014/main" val="1374226673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2304941812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135428626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3240280769"/>
                    </a:ext>
                  </a:extLst>
                </a:gridCol>
                <a:gridCol w="904874">
                  <a:extLst>
                    <a:ext uri="{9D8B030D-6E8A-4147-A177-3AD203B41FA5}">
                      <a16:colId xmlns:a16="http://schemas.microsoft.com/office/drawing/2014/main" val="4293909337"/>
                    </a:ext>
                  </a:extLst>
                </a:gridCol>
              </a:tblGrid>
              <a:tr h="2234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/>
                        <a:t>외장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/>
                        <a:t>Turntable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/>
                        <a:t>Stage LED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/>
                        <a:t>Stage Light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baseline="0" dirty="0"/>
                        <a:t>LED Wall</a:t>
                      </a:r>
                      <a:endParaRPr lang="ko-KR" altLang="en-US" sz="800" b="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3848683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POV 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영상 싱크</a:t>
                      </a: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-&gt;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 좌회전</a:t>
                      </a: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(-15°) 1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회</a:t>
                      </a: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우회전</a:t>
                      </a: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(15°) 1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목적지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컬러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, ‘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주행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모션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목적지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’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컬러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주행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’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모션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POV </a:t>
                      </a:r>
                      <a:r>
                        <a:rPr lang="ko-KR" altLang="en-US" sz="800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영상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4657772"/>
                  </a:ext>
                </a:extLst>
              </a:tr>
              <a:tr h="232865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ACDC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ko-KR" altLang="en-US" sz="800" b="0" dirty="0" err="1">
                          <a:solidFill>
                            <a:schemeClr val="bg1"/>
                          </a:solidFill>
                        </a:rPr>
                        <a:t>컨셉카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전면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후면 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LED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측면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내부 </a:t>
                      </a:r>
                      <a:r>
                        <a:rPr lang="en-US" altLang="ko-KR" sz="800" b="0" dirty="0">
                          <a:solidFill>
                            <a:schemeClr val="bg1"/>
                          </a:solidFill>
                        </a:rPr>
                        <a:t>LED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헤드램프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bg1"/>
                          </a:solidFill>
                        </a:rPr>
                        <a:t>베터리 </a:t>
                      </a:r>
                      <a:endParaRPr lang="en-US" altLang="ko-KR" sz="800" b="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 err="1">
                          <a:solidFill>
                            <a:schemeClr val="bg1"/>
                          </a:solidFill>
                        </a:rPr>
                        <a:t>인디케이터</a:t>
                      </a:r>
                      <a:endParaRPr lang="ko-KR" altLang="en-US" sz="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272656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ko-KR" sz="8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Turquoise Blue </a:t>
                      </a:r>
                      <a:r>
                        <a:rPr lang="ko-KR" altLang="en-US" sz="8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컬러</a:t>
                      </a:r>
                      <a:endParaRPr lang="en-US" altLang="ko-KR" sz="80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목적지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 컬러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,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주행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’ 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모션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on</a:t>
                      </a:r>
                      <a:endParaRPr kumimoji="0" lang="ko-KR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7266684"/>
                  </a:ext>
                </a:extLst>
              </a:tr>
            </a:tbl>
          </a:graphicData>
        </a:graphic>
      </p:graphicFrame>
      <p:sp>
        <p:nvSpPr>
          <p:cNvPr id="33" name="막힌 원호 32">
            <a:extLst>
              <a:ext uri="{FF2B5EF4-FFF2-40B4-BE49-F238E27FC236}">
                <a16:creationId xmlns:a16="http://schemas.microsoft.com/office/drawing/2014/main" id="{EF50DBB8-F4F0-4E91-9B77-8E8D550FF345}"/>
              </a:ext>
            </a:extLst>
          </p:cNvPr>
          <p:cNvSpPr/>
          <p:nvPr/>
        </p:nvSpPr>
        <p:spPr>
          <a:xfrm>
            <a:off x="943416" y="819387"/>
            <a:ext cx="5675949" cy="5675949"/>
          </a:xfrm>
          <a:prstGeom prst="blockArc">
            <a:avLst>
              <a:gd name="adj1" fmla="val 10800000"/>
              <a:gd name="adj2" fmla="val 1"/>
              <a:gd name="adj3" fmla="val 11434"/>
            </a:avLst>
          </a:prstGeom>
          <a:pattFill prst="dkUpDiag">
            <a:fgClr>
              <a:srgbClr val="976CC8"/>
            </a:fgClr>
            <a:bgClr>
              <a:schemeClr val="bg1"/>
            </a:bgClr>
          </a:pattFill>
          <a:ln w="635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br>
              <a:rPr lang="en-US" altLang="ko-KR" sz="1400" dirty="0">
                <a:solidFill>
                  <a:schemeClr val="tx1"/>
                </a:solidFill>
              </a:rPr>
            </a:b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963FE8B9-0D5D-49C0-980A-70DCA261ECC5}"/>
              </a:ext>
            </a:extLst>
          </p:cNvPr>
          <p:cNvSpPr/>
          <p:nvPr/>
        </p:nvSpPr>
        <p:spPr>
          <a:xfrm>
            <a:off x="2744628" y="3294961"/>
            <a:ext cx="2073532" cy="2073532"/>
          </a:xfrm>
          <a:prstGeom prst="ellipse">
            <a:avLst/>
          </a:prstGeom>
          <a:solidFill>
            <a:schemeClr val="tx2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35" name="원형: 비어 있음 34">
            <a:extLst>
              <a:ext uri="{FF2B5EF4-FFF2-40B4-BE49-F238E27FC236}">
                <a16:creationId xmlns:a16="http://schemas.microsoft.com/office/drawing/2014/main" id="{004A6E65-553B-4580-889B-B047DB7A8C93}"/>
              </a:ext>
            </a:extLst>
          </p:cNvPr>
          <p:cNvSpPr/>
          <p:nvPr/>
        </p:nvSpPr>
        <p:spPr>
          <a:xfrm>
            <a:off x="2080512" y="2630847"/>
            <a:ext cx="3401757" cy="3401757"/>
          </a:xfrm>
          <a:prstGeom prst="donut">
            <a:avLst>
              <a:gd name="adj" fmla="val 2180"/>
            </a:avLst>
          </a:prstGeom>
          <a:gradFill>
            <a:gsLst>
              <a:gs pos="100000">
                <a:srgbClr val="5A7ED9"/>
              </a:gs>
              <a:gs pos="0">
                <a:srgbClr val="5B7ED8"/>
              </a:gs>
              <a:gs pos="55000">
                <a:srgbClr val="946CCA"/>
              </a:gs>
            </a:gsLst>
            <a:lin ang="0" scaled="0"/>
          </a:gradFill>
          <a:ln w="6350">
            <a:solidFill>
              <a:schemeClr val="tx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36" name="원형: 비어 있음 35">
            <a:extLst>
              <a:ext uri="{FF2B5EF4-FFF2-40B4-BE49-F238E27FC236}">
                <a16:creationId xmlns:a16="http://schemas.microsoft.com/office/drawing/2014/main" id="{089B2D90-5E0E-4DCE-BF3F-E1227D1E260C}"/>
              </a:ext>
            </a:extLst>
          </p:cNvPr>
          <p:cNvSpPr/>
          <p:nvPr/>
        </p:nvSpPr>
        <p:spPr>
          <a:xfrm>
            <a:off x="2798930" y="3365154"/>
            <a:ext cx="1933143" cy="1933143"/>
          </a:xfrm>
          <a:prstGeom prst="donut">
            <a:avLst>
              <a:gd name="adj" fmla="val 14403"/>
            </a:avLst>
          </a:prstGeom>
          <a:gradFill>
            <a:gsLst>
              <a:gs pos="100000">
                <a:srgbClr val="5A7ED9"/>
              </a:gs>
              <a:gs pos="0">
                <a:srgbClr val="5B7ED8"/>
              </a:gs>
              <a:gs pos="55000">
                <a:srgbClr val="946CCA"/>
              </a:gs>
            </a:gsLst>
            <a:lin ang="0" scaled="0"/>
          </a:gradFill>
          <a:ln w="6350">
            <a:solidFill>
              <a:schemeClr val="tx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dirty="0">
              <a:solidFill>
                <a:schemeClr val="tx1"/>
              </a:solidFill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B90A3F05-D460-48DF-9784-E6812357C9BC}"/>
              </a:ext>
            </a:extLst>
          </p:cNvPr>
          <p:cNvGrpSpPr/>
          <p:nvPr/>
        </p:nvGrpSpPr>
        <p:grpSpPr>
          <a:xfrm rot="10800000">
            <a:off x="3256123" y="3476998"/>
            <a:ext cx="991856" cy="1595056"/>
            <a:chOff x="3256123" y="3476998"/>
            <a:chExt cx="991856" cy="1595056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A42C1706-4B7E-48B5-96BB-F0572F1AE339}"/>
                </a:ext>
              </a:extLst>
            </p:cNvPr>
            <p:cNvGrpSpPr/>
            <p:nvPr/>
          </p:nvGrpSpPr>
          <p:grpSpPr>
            <a:xfrm>
              <a:off x="3256123" y="3476998"/>
              <a:ext cx="991856" cy="1595056"/>
              <a:chOff x="7549946" y="1052356"/>
              <a:chExt cx="763339" cy="1227562"/>
            </a:xfrm>
          </p:grpSpPr>
          <p:sp>
            <p:nvSpPr>
              <p:cNvPr id="40" name="사각형: 둥근 모서리 39">
                <a:extLst>
                  <a:ext uri="{FF2B5EF4-FFF2-40B4-BE49-F238E27FC236}">
                    <a16:creationId xmlns:a16="http://schemas.microsoft.com/office/drawing/2014/main" id="{B8EB404C-FFF8-4D3C-8D76-94E0CBC10BF8}"/>
                  </a:ext>
                </a:extLst>
              </p:cNvPr>
              <p:cNvSpPr/>
              <p:nvPr/>
            </p:nvSpPr>
            <p:spPr>
              <a:xfrm>
                <a:off x="7549947" y="1052356"/>
                <a:ext cx="763338" cy="1227562"/>
              </a:xfrm>
              <a:prstGeom prst="roundRect">
                <a:avLst>
                  <a:gd name="adj" fmla="val 8113"/>
                </a:avLst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227BB162-CB45-4A03-9BC3-4136D46F61BA}"/>
                  </a:ext>
                </a:extLst>
              </p:cNvPr>
              <p:cNvSpPr/>
              <p:nvPr/>
            </p:nvSpPr>
            <p:spPr>
              <a:xfrm>
                <a:off x="7600388" y="1119909"/>
                <a:ext cx="662454" cy="116385"/>
              </a:xfrm>
              <a:prstGeom prst="rect">
                <a:avLst/>
              </a:prstGeom>
              <a:gradFill>
                <a:gsLst>
                  <a:gs pos="100000">
                    <a:srgbClr val="A2F3FC"/>
                  </a:gs>
                  <a:gs pos="0">
                    <a:srgbClr val="A2F3FC"/>
                  </a:gs>
                  <a:gs pos="55000">
                    <a:srgbClr val="18E3F8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2F841766-1500-4136-B74E-2B69842FF503}"/>
                  </a:ext>
                </a:extLst>
              </p:cNvPr>
              <p:cNvSpPr/>
              <p:nvPr/>
            </p:nvSpPr>
            <p:spPr>
              <a:xfrm>
                <a:off x="7600388" y="2100915"/>
                <a:ext cx="662454" cy="116385"/>
              </a:xfrm>
              <a:prstGeom prst="rect">
                <a:avLst/>
              </a:prstGeom>
              <a:gradFill>
                <a:gsLst>
                  <a:gs pos="100000">
                    <a:srgbClr val="A2F3FC"/>
                  </a:gs>
                  <a:gs pos="0">
                    <a:srgbClr val="A2F3FC"/>
                  </a:gs>
                  <a:gs pos="55000">
                    <a:srgbClr val="18E3F8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3" name="그룹 42">
                <a:extLst>
                  <a:ext uri="{FF2B5EF4-FFF2-40B4-BE49-F238E27FC236}">
                    <a16:creationId xmlns:a16="http://schemas.microsoft.com/office/drawing/2014/main" id="{92A89197-5E36-495E-9252-CFA61408C372}"/>
                  </a:ext>
                </a:extLst>
              </p:cNvPr>
              <p:cNvGrpSpPr/>
              <p:nvPr/>
            </p:nvGrpSpPr>
            <p:grpSpPr>
              <a:xfrm>
                <a:off x="7549946" y="2031145"/>
                <a:ext cx="763335" cy="186154"/>
                <a:chOff x="8159449" y="1956241"/>
                <a:chExt cx="773309" cy="244912"/>
              </a:xfrm>
            </p:grpSpPr>
            <p:sp>
              <p:nvSpPr>
                <p:cNvPr id="60" name="직사각형 59">
                  <a:extLst>
                    <a:ext uri="{FF2B5EF4-FFF2-40B4-BE49-F238E27FC236}">
                      <a16:creationId xmlns:a16="http://schemas.microsoft.com/office/drawing/2014/main" id="{C069F3AE-87F1-4A65-A0D6-45A8D0CB7534}"/>
                    </a:ext>
                  </a:extLst>
                </p:cNvPr>
                <p:cNvSpPr/>
                <p:nvPr/>
              </p:nvSpPr>
              <p:spPr>
                <a:xfrm>
                  <a:off x="8881657" y="1956241"/>
                  <a:ext cx="51101" cy="244912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1" name="직사각형 60">
                  <a:extLst>
                    <a:ext uri="{FF2B5EF4-FFF2-40B4-BE49-F238E27FC236}">
                      <a16:creationId xmlns:a16="http://schemas.microsoft.com/office/drawing/2014/main" id="{0D7B659E-DE74-4FB5-B6E9-BC37861BC26A}"/>
                    </a:ext>
                  </a:extLst>
                </p:cNvPr>
                <p:cNvSpPr/>
                <p:nvPr/>
              </p:nvSpPr>
              <p:spPr>
                <a:xfrm>
                  <a:off x="8159449" y="1956241"/>
                  <a:ext cx="51101" cy="244912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DDF98892-4AF7-46E6-BE46-DC468A4DF3B6}"/>
                  </a:ext>
                </a:extLst>
              </p:cNvPr>
              <p:cNvGrpSpPr/>
              <p:nvPr/>
            </p:nvGrpSpPr>
            <p:grpSpPr>
              <a:xfrm>
                <a:off x="7549946" y="1119909"/>
                <a:ext cx="763338" cy="253211"/>
                <a:chOff x="8159449" y="1164084"/>
                <a:chExt cx="773312" cy="256520"/>
              </a:xfrm>
            </p:grpSpPr>
            <p:grpSp>
              <p:nvGrpSpPr>
                <p:cNvPr id="50" name="그룹 49">
                  <a:extLst>
                    <a:ext uri="{FF2B5EF4-FFF2-40B4-BE49-F238E27FC236}">
                      <a16:creationId xmlns:a16="http://schemas.microsoft.com/office/drawing/2014/main" id="{C53E32A4-6EA9-4DC7-A748-954E767BFCF5}"/>
                    </a:ext>
                  </a:extLst>
                </p:cNvPr>
                <p:cNvGrpSpPr/>
                <p:nvPr/>
              </p:nvGrpSpPr>
              <p:grpSpPr>
                <a:xfrm>
                  <a:off x="8159449" y="1164084"/>
                  <a:ext cx="51101" cy="256520"/>
                  <a:chOff x="8159449" y="1164084"/>
                  <a:chExt cx="51101" cy="256520"/>
                </a:xfrm>
              </p:grpSpPr>
              <p:sp>
                <p:nvSpPr>
                  <p:cNvPr id="56" name="직사각형 55">
                    <a:extLst>
                      <a:ext uri="{FF2B5EF4-FFF2-40B4-BE49-F238E27FC236}">
                        <a16:creationId xmlns:a16="http://schemas.microsoft.com/office/drawing/2014/main" id="{3727164D-DF86-453E-8174-273D6BD195F5}"/>
                      </a:ext>
                    </a:extLst>
                  </p:cNvPr>
                  <p:cNvSpPr/>
                  <p:nvPr/>
                </p:nvSpPr>
                <p:spPr>
                  <a:xfrm>
                    <a:off x="8159449" y="1164084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7" name="직사각형 56">
                    <a:extLst>
                      <a:ext uri="{FF2B5EF4-FFF2-40B4-BE49-F238E27FC236}">
                        <a16:creationId xmlns:a16="http://schemas.microsoft.com/office/drawing/2014/main" id="{F0F0414E-B39C-4089-97B0-B05E949E7BF6}"/>
                      </a:ext>
                    </a:extLst>
                  </p:cNvPr>
                  <p:cNvSpPr/>
                  <p:nvPr/>
                </p:nvSpPr>
                <p:spPr>
                  <a:xfrm>
                    <a:off x="8159449" y="1236271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8" name="직사각형 57">
                    <a:extLst>
                      <a:ext uri="{FF2B5EF4-FFF2-40B4-BE49-F238E27FC236}">
                        <a16:creationId xmlns:a16="http://schemas.microsoft.com/office/drawing/2014/main" id="{4E4B2780-25BE-47D1-9230-38CD0D8D0DAF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05578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직사각형 58">
                    <a:extLst>
                      <a:ext uri="{FF2B5EF4-FFF2-40B4-BE49-F238E27FC236}">
                        <a16:creationId xmlns:a16="http://schemas.microsoft.com/office/drawing/2014/main" id="{2055AB51-6CAB-4AF5-9356-8A8615A8D42A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74885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51" name="그룹 50">
                  <a:extLst>
                    <a:ext uri="{FF2B5EF4-FFF2-40B4-BE49-F238E27FC236}">
                      <a16:creationId xmlns:a16="http://schemas.microsoft.com/office/drawing/2014/main" id="{92FC1B4B-4209-44E0-9AF5-8252E955A47C}"/>
                    </a:ext>
                  </a:extLst>
                </p:cNvPr>
                <p:cNvGrpSpPr/>
                <p:nvPr/>
              </p:nvGrpSpPr>
              <p:grpSpPr>
                <a:xfrm>
                  <a:off x="8881660" y="1164084"/>
                  <a:ext cx="51101" cy="256520"/>
                  <a:chOff x="8159449" y="1164084"/>
                  <a:chExt cx="51101" cy="256520"/>
                </a:xfrm>
              </p:grpSpPr>
              <p:sp>
                <p:nvSpPr>
                  <p:cNvPr id="52" name="직사각형 51">
                    <a:extLst>
                      <a:ext uri="{FF2B5EF4-FFF2-40B4-BE49-F238E27FC236}">
                        <a16:creationId xmlns:a16="http://schemas.microsoft.com/office/drawing/2014/main" id="{016ED62D-D8FC-4355-8269-681E867A25B3}"/>
                      </a:ext>
                    </a:extLst>
                  </p:cNvPr>
                  <p:cNvSpPr/>
                  <p:nvPr/>
                </p:nvSpPr>
                <p:spPr>
                  <a:xfrm>
                    <a:off x="8159449" y="1164084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3" name="직사각형 52">
                    <a:extLst>
                      <a:ext uri="{FF2B5EF4-FFF2-40B4-BE49-F238E27FC236}">
                        <a16:creationId xmlns:a16="http://schemas.microsoft.com/office/drawing/2014/main" id="{CFC5EE31-BC48-4E83-A902-1B44072D7DD4}"/>
                      </a:ext>
                    </a:extLst>
                  </p:cNvPr>
                  <p:cNvSpPr/>
                  <p:nvPr/>
                </p:nvSpPr>
                <p:spPr>
                  <a:xfrm>
                    <a:off x="8159449" y="1236271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4" name="직사각형 53">
                    <a:extLst>
                      <a:ext uri="{FF2B5EF4-FFF2-40B4-BE49-F238E27FC236}">
                        <a16:creationId xmlns:a16="http://schemas.microsoft.com/office/drawing/2014/main" id="{319233A1-7781-4F53-91A1-F8DA6A4D8462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05578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5" name="직사각형 54">
                    <a:extLst>
                      <a:ext uri="{FF2B5EF4-FFF2-40B4-BE49-F238E27FC236}">
                        <a16:creationId xmlns:a16="http://schemas.microsoft.com/office/drawing/2014/main" id="{B9EB6628-9ACC-45DB-8A77-C1728B07200B}"/>
                      </a:ext>
                    </a:extLst>
                  </p:cNvPr>
                  <p:cNvSpPr/>
                  <p:nvPr/>
                </p:nvSpPr>
                <p:spPr>
                  <a:xfrm>
                    <a:off x="8159449" y="1374885"/>
                    <a:ext cx="51101" cy="45719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  <a:outerShdw blurRad="63500" algn="c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B022C2C2-B44C-48BF-A191-BB8899610FA0}"/>
                  </a:ext>
                </a:extLst>
              </p:cNvPr>
              <p:cNvGrpSpPr/>
              <p:nvPr/>
            </p:nvGrpSpPr>
            <p:grpSpPr>
              <a:xfrm>
                <a:off x="7549948" y="1487510"/>
                <a:ext cx="763327" cy="409182"/>
                <a:chOff x="8159452" y="1956241"/>
                <a:chExt cx="773301" cy="244912"/>
              </a:xfrm>
            </p:grpSpPr>
            <p:sp>
              <p:nvSpPr>
                <p:cNvPr id="48" name="직사각형 47">
                  <a:extLst>
                    <a:ext uri="{FF2B5EF4-FFF2-40B4-BE49-F238E27FC236}">
                      <a16:creationId xmlns:a16="http://schemas.microsoft.com/office/drawing/2014/main" id="{C2C6785D-724E-4660-B43E-495AE8A2693F}"/>
                    </a:ext>
                  </a:extLst>
                </p:cNvPr>
                <p:cNvSpPr/>
                <p:nvPr/>
              </p:nvSpPr>
              <p:spPr>
                <a:xfrm>
                  <a:off x="8881652" y="1956241"/>
                  <a:ext cx="51101" cy="244912"/>
                </a:xfrm>
                <a:prstGeom prst="rect">
                  <a:avLst/>
                </a:prstGeom>
                <a:gradFill>
                  <a:gsLst>
                    <a:gs pos="100000">
                      <a:srgbClr val="5A7ED9"/>
                    </a:gs>
                    <a:gs pos="0">
                      <a:srgbClr val="5B7ED8"/>
                    </a:gs>
                    <a:gs pos="55000">
                      <a:srgbClr val="946CCA"/>
                    </a:gs>
                  </a:gsLst>
                  <a:lin ang="5400000" scaled="0"/>
                </a:gradFill>
                <a:ln w="6350">
                  <a:solidFill>
                    <a:schemeClr val="tx1"/>
                  </a:solidFill>
                </a:ln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54B13F39-1EEC-4A23-A257-5A6A493403D7}"/>
                    </a:ext>
                  </a:extLst>
                </p:cNvPr>
                <p:cNvSpPr/>
                <p:nvPr/>
              </p:nvSpPr>
              <p:spPr>
                <a:xfrm>
                  <a:off x="8159452" y="1956241"/>
                  <a:ext cx="51101" cy="244912"/>
                </a:xfrm>
                <a:prstGeom prst="rect">
                  <a:avLst/>
                </a:prstGeom>
                <a:gradFill>
                  <a:gsLst>
                    <a:gs pos="100000">
                      <a:srgbClr val="5A7ED9"/>
                    </a:gs>
                    <a:gs pos="0">
                      <a:srgbClr val="5B7ED8"/>
                    </a:gs>
                    <a:gs pos="55000">
                      <a:srgbClr val="946CCA"/>
                    </a:gs>
                  </a:gsLst>
                  <a:lin ang="5400000" scaled="0"/>
                </a:gradFill>
                <a:ln w="6350">
                  <a:solidFill>
                    <a:schemeClr val="tx1"/>
                  </a:solidFill>
                </a:ln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7C70F1A5-9BAD-4A52-A8F4-891D8D3B3C10}"/>
                  </a:ext>
                </a:extLst>
              </p:cNvPr>
              <p:cNvSpPr/>
              <p:nvPr/>
            </p:nvSpPr>
            <p:spPr>
              <a:xfrm>
                <a:off x="7600957" y="1929666"/>
                <a:ext cx="661885" cy="125565"/>
              </a:xfrm>
              <a:custGeom>
                <a:avLst/>
                <a:gdLst>
                  <a:gd name="connsiteX0" fmla="*/ 480841 w 1356898"/>
                  <a:gd name="connsiteY0" fmla="*/ 0 h 257415"/>
                  <a:gd name="connsiteX1" fmla="*/ 876058 w 1356898"/>
                  <a:gd name="connsiteY1" fmla="*/ 0 h 257415"/>
                  <a:gd name="connsiteX2" fmla="*/ 1114755 w 1356898"/>
                  <a:gd name="connsiteY2" fmla="*/ 210008 h 257415"/>
                  <a:gd name="connsiteX3" fmla="*/ 1356898 w 1356898"/>
                  <a:gd name="connsiteY3" fmla="*/ 210008 h 257415"/>
                  <a:gd name="connsiteX4" fmla="*/ 1356898 w 1356898"/>
                  <a:gd name="connsiteY4" fmla="*/ 257415 h 257415"/>
                  <a:gd name="connsiteX5" fmla="*/ 1114755 w 1356898"/>
                  <a:gd name="connsiteY5" fmla="*/ 257415 h 257415"/>
                  <a:gd name="connsiteX6" fmla="*/ 876058 w 1356898"/>
                  <a:gd name="connsiteY6" fmla="*/ 47407 h 257415"/>
                  <a:gd name="connsiteX7" fmla="*/ 480841 w 1356898"/>
                  <a:gd name="connsiteY7" fmla="*/ 47407 h 257415"/>
                  <a:gd name="connsiteX8" fmla="*/ 242144 w 1356898"/>
                  <a:gd name="connsiteY8" fmla="*/ 257415 h 257415"/>
                  <a:gd name="connsiteX9" fmla="*/ 0 w 1356898"/>
                  <a:gd name="connsiteY9" fmla="*/ 257415 h 257415"/>
                  <a:gd name="connsiteX10" fmla="*/ 0 w 1356898"/>
                  <a:gd name="connsiteY10" fmla="*/ 210008 h 257415"/>
                  <a:gd name="connsiteX11" fmla="*/ 242144 w 1356898"/>
                  <a:gd name="connsiteY11" fmla="*/ 210008 h 257415"/>
                  <a:gd name="connsiteX12" fmla="*/ 480841 w 1356898"/>
                  <a:gd name="connsiteY12" fmla="*/ 0 h 257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56898" h="257415">
                    <a:moveTo>
                      <a:pt x="480841" y="0"/>
                    </a:moveTo>
                    <a:lnTo>
                      <a:pt x="876058" y="0"/>
                    </a:lnTo>
                    <a:lnTo>
                      <a:pt x="1114755" y="210008"/>
                    </a:lnTo>
                    <a:lnTo>
                      <a:pt x="1356898" y="210008"/>
                    </a:lnTo>
                    <a:lnTo>
                      <a:pt x="1356898" y="257415"/>
                    </a:lnTo>
                    <a:lnTo>
                      <a:pt x="1114755" y="257415"/>
                    </a:lnTo>
                    <a:lnTo>
                      <a:pt x="876058" y="47407"/>
                    </a:lnTo>
                    <a:lnTo>
                      <a:pt x="480841" y="47407"/>
                    </a:lnTo>
                    <a:lnTo>
                      <a:pt x="242144" y="257415"/>
                    </a:lnTo>
                    <a:lnTo>
                      <a:pt x="0" y="257415"/>
                    </a:lnTo>
                    <a:lnTo>
                      <a:pt x="0" y="210008"/>
                    </a:lnTo>
                    <a:lnTo>
                      <a:pt x="242144" y="210008"/>
                    </a:lnTo>
                    <a:lnTo>
                      <a:pt x="480841" y="0"/>
                    </a:lnTo>
                    <a:close/>
                  </a:path>
                </a:pathLst>
              </a:custGeom>
              <a:gradFill>
                <a:gsLst>
                  <a:gs pos="100000">
                    <a:srgbClr val="5A7ED9"/>
                  </a:gs>
                  <a:gs pos="0">
                    <a:srgbClr val="5B7ED8"/>
                  </a:gs>
                  <a:gs pos="55000">
                    <a:srgbClr val="946CCA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88AF6505-222F-4325-8638-84A40D63467C}"/>
                  </a:ext>
                </a:extLst>
              </p:cNvPr>
              <p:cNvSpPr txBox="1"/>
              <p:nvPr/>
            </p:nvSpPr>
            <p:spPr>
              <a:xfrm rot="10800000">
                <a:off x="7706893" y="1606006"/>
                <a:ext cx="459722" cy="1658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800" b="1" dirty="0"/>
                  <a:t>In</a:t>
                </a:r>
                <a:endParaRPr lang="ko-KR" altLang="en-US" sz="800" b="1" dirty="0"/>
              </a:p>
            </p:txBody>
          </p:sp>
        </p:grpSp>
        <p:sp>
          <p:nvSpPr>
            <p:cNvPr id="39" name="이등변 삼각형 38">
              <a:extLst>
                <a:ext uri="{FF2B5EF4-FFF2-40B4-BE49-F238E27FC236}">
                  <a16:creationId xmlns:a16="http://schemas.microsoft.com/office/drawing/2014/main" id="{4D3770E5-AD9E-4872-A819-98CAA929D144}"/>
                </a:ext>
              </a:extLst>
            </p:cNvPr>
            <p:cNvSpPr/>
            <p:nvPr/>
          </p:nvSpPr>
          <p:spPr>
            <a:xfrm rot="10800000">
              <a:off x="3637820" y="4699000"/>
              <a:ext cx="235520" cy="110131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F640A340-AAB7-4FD0-A925-EB0F11A23900}"/>
              </a:ext>
            </a:extLst>
          </p:cNvPr>
          <p:cNvSpPr/>
          <p:nvPr/>
        </p:nvSpPr>
        <p:spPr>
          <a:xfrm>
            <a:off x="3649666" y="4452515"/>
            <a:ext cx="189444" cy="1894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3</a:t>
            </a:r>
            <a:endParaRPr lang="ko-KR" altLang="en-US" sz="1000" b="1" dirty="0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9269AE1B-ADF4-481A-AD21-2E93381BC63C}"/>
              </a:ext>
            </a:extLst>
          </p:cNvPr>
          <p:cNvSpPr/>
          <p:nvPr/>
        </p:nvSpPr>
        <p:spPr>
          <a:xfrm>
            <a:off x="4626717" y="3947770"/>
            <a:ext cx="189444" cy="1894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2</a:t>
            </a:r>
            <a:endParaRPr lang="ko-KR" altLang="en-US" sz="1000" b="1" dirty="0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D3ECA3BD-39B1-4E2B-986D-379F43229E0C}"/>
              </a:ext>
            </a:extLst>
          </p:cNvPr>
          <p:cNvSpPr/>
          <p:nvPr/>
        </p:nvSpPr>
        <p:spPr>
          <a:xfrm>
            <a:off x="2459253" y="996149"/>
            <a:ext cx="189444" cy="1894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</a:t>
            </a:r>
            <a:endParaRPr lang="ko-KR" altLang="en-US" sz="1000" b="1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BA5FF64F-1DB3-463D-AD36-979C6538DEEC}"/>
              </a:ext>
            </a:extLst>
          </p:cNvPr>
          <p:cNvGrpSpPr/>
          <p:nvPr/>
        </p:nvGrpSpPr>
        <p:grpSpPr>
          <a:xfrm>
            <a:off x="2543071" y="3032793"/>
            <a:ext cx="2417957" cy="2407056"/>
            <a:chOff x="2712843" y="2948539"/>
            <a:chExt cx="1895191" cy="1886647"/>
          </a:xfrm>
        </p:grpSpPr>
        <p:sp>
          <p:nvSpPr>
            <p:cNvPr id="65" name="원호 64">
              <a:extLst>
                <a:ext uri="{FF2B5EF4-FFF2-40B4-BE49-F238E27FC236}">
                  <a16:creationId xmlns:a16="http://schemas.microsoft.com/office/drawing/2014/main" id="{3EE0699D-84E5-487F-9DAD-5F89D31E39D0}"/>
                </a:ext>
              </a:extLst>
            </p:cNvPr>
            <p:cNvSpPr/>
            <p:nvPr/>
          </p:nvSpPr>
          <p:spPr>
            <a:xfrm rot="10800000">
              <a:off x="2712843" y="2948540"/>
              <a:ext cx="1886646" cy="1886646"/>
            </a:xfrm>
            <a:prstGeom prst="arc">
              <a:avLst>
                <a:gd name="adj1" fmla="val 6137538"/>
                <a:gd name="adj2" fmla="val 9300660"/>
              </a:avLst>
            </a:prstGeom>
            <a:ln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원호 65">
              <a:extLst>
                <a:ext uri="{FF2B5EF4-FFF2-40B4-BE49-F238E27FC236}">
                  <a16:creationId xmlns:a16="http://schemas.microsoft.com/office/drawing/2014/main" id="{30EE5332-7C6B-4BE4-962F-FD3C5C5CEDD7}"/>
                </a:ext>
              </a:extLst>
            </p:cNvPr>
            <p:cNvSpPr/>
            <p:nvPr/>
          </p:nvSpPr>
          <p:spPr>
            <a:xfrm rot="10800000" flipH="1">
              <a:off x="2721390" y="2948539"/>
              <a:ext cx="1886644" cy="1886646"/>
            </a:xfrm>
            <a:prstGeom prst="arc">
              <a:avLst>
                <a:gd name="adj1" fmla="val 6137538"/>
                <a:gd name="adj2" fmla="val 9300660"/>
              </a:avLst>
            </a:prstGeom>
            <a:ln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52803649-BEF6-47CF-A55E-C6961765B9E2}"/>
              </a:ext>
            </a:extLst>
          </p:cNvPr>
          <p:cNvSpPr/>
          <p:nvPr/>
        </p:nvSpPr>
        <p:spPr>
          <a:xfrm>
            <a:off x="7885216" y="688769"/>
            <a:ext cx="4306784" cy="23709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[1] LED Wall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주행이 시작되면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POV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영상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(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주행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)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 재생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[2] Stage &amp; Turntable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</a:t>
            </a:r>
            <a:r>
              <a:rPr lang="ko-KR" altLang="en-US" sz="1000" dirty="0"/>
              <a:t>스테이지 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LED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에 도로를 달리는 듯한 모션 재생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[3] ACDC </a:t>
            </a:r>
            <a:r>
              <a:rPr lang="ko-KR" altLang="en-US" sz="1000" b="1" kern="100" dirty="0" err="1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컨셉카</a:t>
            </a:r>
            <a:r>
              <a:rPr lang="ko-KR" altLang="en-US" sz="1000" b="1" kern="100" dirty="0">
                <a:solidFill>
                  <a:srgbClr val="00B0F0"/>
                </a:solidFill>
                <a:latin typeface="+mn-ea"/>
                <a:cs typeface="Times New Roman" panose="02020603050405020304" pitchFamily="18" charset="0"/>
              </a:rPr>
              <a:t> 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 자동 주행 네비게이션 정보 체험 모드에서 차량 주행 방향에 따라 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시점 이동</a:t>
            </a:r>
            <a:br>
              <a:rPr lang="en-US" altLang="ko-KR" sz="10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- POV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영상과 싱크를 맞춰서 좌회전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(-15°) 1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회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우회전</a:t>
            </a:r>
            <a:r>
              <a:rPr lang="en-US" altLang="ko-KR" sz="1000" kern="100" dirty="0">
                <a:latin typeface="+mn-ea"/>
                <a:cs typeface="Times New Roman" panose="02020603050405020304" pitchFamily="18" charset="0"/>
              </a:rPr>
              <a:t>(15°) 1</a:t>
            </a:r>
            <a:r>
              <a:rPr lang="ko-KR" altLang="en-US" sz="1000" kern="100" dirty="0">
                <a:latin typeface="+mn-ea"/>
                <a:cs typeface="Times New Roman" panose="02020603050405020304" pitchFamily="18" charset="0"/>
              </a:rPr>
              <a:t>회</a:t>
            </a:r>
          </a:p>
        </p:txBody>
      </p:sp>
    </p:spTree>
    <p:extLst>
      <p:ext uri="{BB962C8B-B14F-4D97-AF65-F5344CB8AC3E}">
        <p14:creationId xmlns:p14="http://schemas.microsoft.com/office/powerpoint/2010/main" val="42420469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5674</TotalTime>
  <Words>883</Words>
  <Application>Microsoft Office PowerPoint</Application>
  <PresentationFormat>와이드스크린</PresentationFormat>
  <Paragraphs>357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Jeon Sungil</dc:creator>
  <cp:lastModifiedBy>jeon, soil</cp:lastModifiedBy>
  <cp:revision>165</cp:revision>
  <cp:lastPrinted>2019-09-17T12:49:24Z</cp:lastPrinted>
  <dcterms:created xsi:type="dcterms:W3CDTF">2019-08-18T05:00:24Z</dcterms:created>
  <dcterms:modified xsi:type="dcterms:W3CDTF">2019-10-21T14:48:03Z</dcterms:modified>
</cp:coreProperties>
</file>

<file path=docProps/thumbnail.jpeg>
</file>